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2" r:id="rId4"/>
  </p:sldMasterIdLst>
  <p:notesMasterIdLst>
    <p:notesMasterId r:id="rId23"/>
  </p:notesMasterIdLst>
  <p:sldIdLst>
    <p:sldId id="256" r:id="rId5"/>
    <p:sldId id="364" r:id="rId6"/>
    <p:sldId id="363" r:id="rId7"/>
    <p:sldId id="356" r:id="rId8"/>
    <p:sldId id="358" r:id="rId9"/>
    <p:sldId id="284" r:id="rId10"/>
    <p:sldId id="341" r:id="rId11"/>
    <p:sldId id="361" r:id="rId12"/>
    <p:sldId id="347" r:id="rId13"/>
    <p:sldId id="349" r:id="rId14"/>
    <p:sldId id="353" r:id="rId15"/>
    <p:sldId id="350" r:id="rId16"/>
    <p:sldId id="354" r:id="rId17"/>
    <p:sldId id="355" r:id="rId18"/>
    <p:sldId id="359" r:id="rId19"/>
    <p:sldId id="362" r:id="rId20"/>
    <p:sldId id="351" r:id="rId21"/>
    <p:sldId id="34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5226" autoAdjust="0"/>
  </p:normalViewPr>
  <p:slideViewPr>
    <p:cSldViewPr snapToGrid="0">
      <p:cViewPr varScale="1">
        <p:scale>
          <a:sx n="63" d="100"/>
          <a:sy n="63" d="100"/>
        </p:scale>
        <p:origin x="812" y="5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488C29-9E04-4B26-9F0D-4A69CE9FE1A5}" type="datetimeFigureOut">
              <a:rPr lang="en-US" smtClean="0"/>
              <a:t>5/8/2023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2E0407-935A-438B-AF66-28803EDE65A9}" type="slidenum">
              <a:rPr lang="en-US" smtClean="0"/>
              <a:t>‹#›</a:t>
            </a:fld>
            <a:endParaRPr lang="en-US" dirty="0"/>
          </a:p>
        </p:txBody>
      </p:sp>
    </p:spTree>
    <p:extLst>
      <p:ext uri="{BB962C8B-B14F-4D97-AF65-F5344CB8AC3E}">
        <p14:creationId xmlns:p14="http://schemas.microsoft.com/office/powerpoint/2010/main" val="190795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18E17-E86B-4918-AC6E-373CA9D86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450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18E17-E86B-4918-AC6E-373CA9D86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628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18E17-E86B-4918-AC6E-373CA9D86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854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18E17-E86B-4918-AC6E-373CA9D86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9209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2">
            <a:alpha val="7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47124D-D927-400B-B59C-CEDBD507BE0C}"/>
              </a:ext>
              <a:ext uri="{C183D7F6-B498-43B3-948B-1728B52AA6E4}">
                <adec:decorative xmlns:adec="http://schemas.microsoft.com/office/drawing/2017/decorative" val="1"/>
              </a:ext>
            </a:extLst>
          </p:cNvPr>
          <p:cNvPicPr>
            <a:picLocks noChangeAspect="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rot="16200000">
            <a:off x="43976" y="-43974"/>
            <a:ext cx="1447800" cy="1535750"/>
          </a:xfrm>
          <a:prstGeom prst="rect">
            <a:avLst/>
          </a:prstGeom>
        </p:spPr>
      </p:pic>
      <p:sp>
        <p:nvSpPr>
          <p:cNvPr id="10" name="Title 1">
            <a:extLst>
              <a:ext uri="{FF2B5EF4-FFF2-40B4-BE49-F238E27FC236}">
                <a16:creationId xmlns:a16="http://schemas.microsoft.com/office/drawing/2014/main" id="{D6ADF6CE-9ECB-46C3-934F-B81BC2BE0449}"/>
              </a:ext>
            </a:extLst>
          </p:cNvPr>
          <p:cNvSpPr>
            <a:spLocks noGrp="1"/>
          </p:cNvSpPr>
          <p:nvPr>
            <p:ph type="ctrTitle"/>
          </p:nvPr>
        </p:nvSpPr>
        <p:spPr>
          <a:xfrm>
            <a:off x="1293876" y="304801"/>
            <a:ext cx="9601200" cy="1534297"/>
          </a:xfrm>
        </p:spPr>
        <p:txBody>
          <a:bodyPr anchor="b">
            <a:normAutofit/>
          </a:bodyPr>
          <a:lstStyle>
            <a:lvl1pPr algn="ctr">
              <a:defRPr>
                <a:solidFill>
                  <a:schemeClr val="tx2"/>
                </a:solidFill>
              </a:defRPr>
            </a:lvl1pPr>
          </a:lstStyle>
          <a:p>
            <a:pPr>
              <a:lnSpc>
                <a:spcPct val="100000"/>
              </a:lnSpc>
            </a:pPr>
            <a:r>
              <a:rPr lang="en-US" sz="4400" spc="120">
                <a:solidFill>
                  <a:schemeClr val="tx2"/>
                </a:solidFill>
                <a:cs typeface="Posterama" panose="020B0504020200020000" pitchFamily="34" charset="0"/>
              </a:rPr>
              <a:t>Click to edit Master title style</a:t>
            </a:r>
            <a:endParaRPr lang="en-US" sz="4400" spc="120" dirty="0">
              <a:solidFill>
                <a:schemeClr val="tx2"/>
              </a:solidFill>
              <a:cs typeface="Posterama" panose="020B0504020200020000" pitchFamily="34" charset="0"/>
            </a:endParaRPr>
          </a:p>
        </p:txBody>
      </p:sp>
      <p:sp>
        <p:nvSpPr>
          <p:cNvPr id="19" name="Picture Placeholder 18">
            <a:extLst>
              <a:ext uri="{FF2B5EF4-FFF2-40B4-BE49-F238E27FC236}">
                <a16:creationId xmlns:a16="http://schemas.microsoft.com/office/drawing/2014/main" id="{62DF7C0A-1B3B-401D-A625-E7F87B1DFE07}"/>
              </a:ext>
            </a:extLst>
          </p:cNvPr>
          <p:cNvSpPr>
            <a:spLocks noGrp="1"/>
          </p:cNvSpPr>
          <p:nvPr>
            <p:ph type="pic" sz="quarter" idx="13" hasCustomPrompt="1"/>
          </p:nvPr>
        </p:nvSpPr>
        <p:spPr>
          <a:xfrm>
            <a:off x="619840" y="3013206"/>
            <a:ext cx="11084189" cy="3854030"/>
          </a:xfrm>
          <a:custGeom>
            <a:avLst/>
            <a:gdLst>
              <a:gd name="connsiteX0" fmla="*/ 5542094 w 11084189"/>
              <a:gd name="connsiteY0" fmla="*/ 0 h 3854030"/>
              <a:gd name="connsiteX1" fmla="*/ 11061525 w 11084189"/>
              <a:gd name="connsiteY1" fmla="*/ 3748287 h 3854030"/>
              <a:gd name="connsiteX2" fmla="*/ 11084189 w 11084189"/>
              <a:gd name="connsiteY2" fmla="*/ 3854030 h 3854030"/>
              <a:gd name="connsiteX3" fmla="*/ 0 w 11084189"/>
              <a:gd name="connsiteY3" fmla="*/ 3854030 h 3854030"/>
              <a:gd name="connsiteX4" fmla="*/ 22663 w 11084189"/>
              <a:gd name="connsiteY4" fmla="*/ 3748287 h 3854030"/>
              <a:gd name="connsiteX5" fmla="*/ 5542094 w 11084189"/>
              <a:gd name="connsiteY5" fmla="*/ 0 h 385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4189" h="3854030">
                <a:moveTo>
                  <a:pt x="5542094" y="0"/>
                </a:moveTo>
                <a:cubicBezTo>
                  <a:pt x="8264668" y="0"/>
                  <a:pt x="10536186" y="1609144"/>
                  <a:pt x="11061525" y="3748287"/>
                </a:cubicBezTo>
                <a:lnTo>
                  <a:pt x="11084189" y="3854030"/>
                </a:lnTo>
                <a:lnTo>
                  <a:pt x="0" y="3854030"/>
                </a:lnTo>
                <a:lnTo>
                  <a:pt x="22663" y="3748287"/>
                </a:lnTo>
                <a:cubicBezTo>
                  <a:pt x="548002" y="1609144"/>
                  <a:pt x="2819520" y="0"/>
                  <a:pt x="5542094" y="0"/>
                </a:cubicBezTo>
                <a:close/>
              </a:path>
            </a:pathLst>
          </a:custGeom>
        </p:spPr>
        <p:txBody>
          <a:bodyPr wrap="square" anchor="ctr">
            <a:noAutofit/>
          </a:bodyPr>
          <a:lstStyle>
            <a:lvl1pPr marL="0" indent="0" algn="ctr">
              <a:buNone/>
              <a:defRPr>
                <a:solidFill>
                  <a:schemeClr val="tx2"/>
                </a:solidFill>
              </a:defRPr>
            </a:lvl1pPr>
          </a:lstStyle>
          <a:p>
            <a:r>
              <a:rPr lang="en-US" dirty="0"/>
              <a:t>Click to add photo</a:t>
            </a:r>
          </a:p>
        </p:txBody>
      </p:sp>
      <p:sp>
        <p:nvSpPr>
          <p:cNvPr id="11" name="Subtitle 2">
            <a:extLst>
              <a:ext uri="{FF2B5EF4-FFF2-40B4-BE49-F238E27FC236}">
                <a16:creationId xmlns:a16="http://schemas.microsoft.com/office/drawing/2014/main" id="{ADA6D2C5-E6A9-4A27-AE58-9CEDCFCB4C92}"/>
              </a:ext>
            </a:extLst>
          </p:cNvPr>
          <p:cNvSpPr>
            <a:spLocks noGrp="1"/>
          </p:cNvSpPr>
          <p:nvPr>
            <p:ph type="subTitle" idx="1"/>
          </p:nvPr>
        </p:nvSpPr>
        <p:spPr>
          <a:xfrm>
            <a:off x="1712976" y="1905001"/>
            <a:ext cx="8763001" cy="962442"/>
          </a:xfrm>
        </p:spPr>
        <p:txBody>
          <a:bodyPr anchor="t"/>
          <a:lstStyle>
            <a:lvl1pPr marL="0" indent="0" algn="ctr">
              <a:buNone/>
              <a:defRPr>
                <a:solidFill>
                  <a:schemeClr val="tx2"/>
                </a:solidFill>
              </a:defRPr>
            </a:lvl1pPr>
          </a:lstStyle>
          <a:p>
            <a:pPr>
              <a:lnSpc>
                <a:spcPct val="110000"/>
              </a:lnSpc>
            </a:pPr>
            <a:r>
              <a:rPr lang="en-US" sz="2200">
                <a:solidFill>
                  <a:schemeClr val="tx2"/>
                </a:solidFill>
                <a:cs typeface="Segoe UI Semilight" panose="020B0402040204020203" pitchFamily="34" charset="0"/>
              </a:rPr>
              <a:t>Click to edit Master subtitle style</a:t>
            </a:r>
            <a:endParaRPr lang="en-US" sz="2200" dirty="0">
              <a:solidFill>
                <a:schemeClr val="tx2"/>
              </a:solidFill>
              <a:cs typeface="Segoe UI Semilight" panose="020B0402040204020203" pitchFamily="34" charset="0"/>
            </a:endParaRPr>
          </a:p>
        </p:txBody>
      </p:sp>
      <p:pic>
        <p:nvPicPr>
          <p:cNvPr id="12" name="Picture 11">
            <a:extLst>
              <a:ext uri="{FF2B5EF4-FFF2-40B4-BE49-F238E27FC236}">
                <a16:creationId xmlns:a16="http://schemas.microsoft.com/office/drawing/2014/main" id="{7B147A7F-B058-475D-BA3A-E1807E37B5D5}"/>
              </a:ext>
              <a:ext uri="{C183D7F6-B498-43B3-948B-1728B52AA6E4}">
                <adec:decorative xmlns:adec="http://schemas.microsoft.com/office/drawing/2017/decorative" val="1"/>
              </a:ext>
            </a:extLst>
          </p:cNvPr>
          <p:cNvPicPr>
            <a:picLocks noChangeAspect="1"/>
          </p:cNvPicPr>
          <p:nvPr userDrawn="1"/>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10820400" y="3144779"/>
            <a:ext cx="1371600" cy="2548349"/>
          </a:xfrm>
          <a:prstGeom prst="rect">
            <a:avLst/>
          </a:prstGeom>
        </p:spPr>
      </p:pic>
    </p:spTree>
    <p:extLst>
      <p:ext uri="{BB962C8B-B14F-4D97-AF65-F5344CB8AC3E}">
        <p14:creationId xmlns:p14="http://schemas.microsoft.com/office/powerpoint/2010/main" val="728819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3 Column">
    <p:bg>
      <p:bgPr>
        <a:solidFill>
          <a:schemeClr val="bg2">
            <a:alpha val="7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EDB5FC-CA7C-4369-A121-67C4C93AB4B9}"/>
              </a:ext>
              <a:ext uri="{C183D7F6-B498-43B3-948B-1728B52AA6E4}">
                <adec:decorative xmlns:adec="http://schemas.microsoft.com/office/drawing/2017/decorative" val="1"/>
              </a:ext>
            </a:extLst>
          </p:cNvPr>
          <p:cNvPicPr>
            <a:picLocks noChangeAspect="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10744200" y="0"/>
            <a:ext cx="1447800" cy="1535750"/>
          </a:xfrm>
          <a:prstGeom prst="rect">
            <a:avLst/>
          </a:prstGeom>
        </p:spPr>
      </p:pic>
      <p:sp>
        <p:nvSpPr>
          <p:cNvPr id="10" name="Title 1">
            <a:extLst>
              <a:ext uri="{FF2B5EF4-FFF2-40B4-BE49-F238E27FC236}">
                <a16:creationId xmlns:a16="http://schemas.microsoft.com/office/drawing/2014/main" id="{79814F19-D3DA-42AB-AAD4-22D54FE3743B}"/>
              </a:ext>
            </a:extLst>
          </p:cNvPr>
          <p:cNvSpPr>
            <a:spLocks noGrp="1"/>
          </p:cNvSpPr>
          <p:nvPr>
            <p:ph type="title"/>
          </p:nvPr>
        </p:nvSpPr>
        <p:spPr>
          <a:xfrm>
            <a:off x="838201" y="559814"/>
            <a:ext cx="10348146" cy="753172"/>
          </a:xfrm>
        </p:spPr>
        <p:txBody>
          <a:bodyPr anchor="t">
            <a:normAutofit/>
          </a:bodyPr>
          <a:lstStyle>
            <a:lvl1pPr>
              <a:defRPr>
                <a:solidFill>
                  <a:schemeClr val="tx2"/>
                </a:solidFill>
              </a:defRPr>
            </a:lvl1pPr>
          </a:lstStyle>
          <a:p>
            <a:pPr>
              <a:lnSpc>
                <a:spcPct val="100000"/>
              </a:lnSpc>
            </a:pPr>
            <a:r>
              <a:rPr lang="en-US" spc="120">
                <a:solidFill>
                  <a:schemeClr val="tx2"/>
                </a:solidFill>
                <a:cs typeface="Posterama" panose="020B0504020200020000" pitchFamily="34" charset="0"/>
              </a:rPr>
              <a:t>Click to edit Master title style</a:t>
            </a:r>
            <a:endParaRPr lang="en-US" spc="120" dirty="0">
              <a:solidFill>
                <a:schemeClr val="tx2"/>
              </a:solidFill>
              <a:cs typeface="Posterama" panose="020B0504020200020000" pitchFamily="34" charset="0"/>
            </a:endParaRPr>
          </a:p>
        </p:txBody>
      </p:sp>
      <p:pic>
        <p:nvPicPr>
          <p:cNvPr id="11" name="Picture 10">
            <a:extLst>
              <a:ext uri="{FF2B5EF4-FFF2-40B4-BE49-F238E27FC236}">
                <a16:creationId xmlns:a16="http://schemas.microsoft.com/office/drawing/2014/main" id="{14126634-B312-428E-8F30-17C18904047D}"/>
              </a:ext>
              <a:ext uri="{C183D7F6-B498-43B3-948B-1728B52AA6E4}">
                <adec:decorative xmlns:adec="http://schemas.microsoft.com/office/drawing/2017/decorative" val="1"/>
              </a:ext>
            </a:extLst>
          </p:cNvPr>
          <p:cNvPicPr>
            <a:picLocks noChangeAspect="1"/>
          </p:cNvPicPr>
          <p:nvPr userDrawn="1"/>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rot="10800000">
            <a:off x="-1" y="2719661"/>
            <a:ext cx="830249" cy="2548349"/>
          </a:xfrm>
          <a:prstGeom prst="rect">
            <a:avLst/>
          </a:prstGeom>
        </p:spPr>
      </p:pic>
      <p:sp>
        <p:nvSpPr>
          <p:cNvPr id="12" name="Date Placeholder 5">
            <a:extLst>
              <a:ext uri="{FF2B5EF4-FFF2-40B4-BE49-F238E27FC236}">
                <a16:creationId xmlns:a16="http://schemas.microsoft.com/office/drawing/2014/main" id="{1AC832B9-3155-477F-89D0-A170836416F1}"/>
              </a:ext>
            </a:extLst>
          </p:cNvPr>
          <p:cNvSpPr>
            <a:spLocks noGrp="1"/>
          </p:cNvSpPr>
          <p:nvPr>
            <p:ph type="dt" sz="half" idx="10"/>
          </p:nvPr>
        </p:nvSpPr>
        <p:spPr>
          <a:xfrm>
            <a:off x="838200" y="6324600"/>
            <a:ext cx="2743200" cy="365125"/>
          </a:xfrm>
        </p:spPr>
        <p:txBody>
          <a:bodyPr/>
          <a:lstStyle>
            <a:lvl1pPr>
              <a:defRPr>
                <a:solidFill>
                  <a:schemeClr val="tx1">
                    <a:alpha val="60000"/>
                  </a:schemeClr>
                </a:solidFill>
              </a:defRPr>
            </a:lvl1pPr>
          </a:lstStyle>
          <a:p>
            <a:pPr>
              <a:defRPr/>
            </a:pPr>
            <a:r>
              <a:rPr lang="en-US" dirty="0"/>
              <a:t>20XX</a:t>
            </a:r>
          </a:p>
        </p:txBody>
      </p:sp>
      <p:sp>
        <p:nvSpPr>
          <p:cNvPr id="13" name="Footer Placeholder 6">
            <a:extLst>
              <a:ext uri="{FF2B5EF4-FFF2-40B4-BE49-F238E27FC236}">
                <a16:creationId xmlns:a16="http://schemas.microsoft.com/office/drawing/2014/main" id="{7801D982-FEE5-4484-AD95-86DEE2E5D214}"/>
              </a:ext>
            </a:extLst>
          </p:cNvPr>
          <p:cNvSpPr>
            <a:spLocks noGrp="1"/>
          </p:cNvSpPr>
          <p:nvPr>
            <p:ph type="ftr" sz="quarter" idx="11"/>
          </p:nvPr>
        </p:nvSpPr>
        <p:spPr>
          <a:xfrm>
            <a:off x="4038600" y="6324600"/>
            <a:ext cx="4114800" cy="365125"/>
          </a:xfrm>
        </p:spPr>
        <p:txBody>
          <a:bodyPr/>
          <a:lstStyle>
            <a:lvl1pPr>
              <a:defRPr>
                <a:solidFill>
                  <a:schemeClr val="tx1">
                    <a:alpha val="60000"/>
                  </a:schemeClr>
                </a:solidFill>
              </a:defRPr>
            </a:lvl1pPr>
          </a:lstStyle>
          <a:p>
            <a:r>
              <a:rPr lang="en-US" dirty="0"/>
              <a:t>Presentation title</a:t>
            </a:r>
          </a:p>
        </p:txBody>
      </p:sp>
      <p:sp>
        <p:nvSpPr>
          <p:cNvPr id="14" name="Slide Number Placeholder 7">
            <a:extLst>
              <a:ext uri="{FF2B5EF4-FFF2-40B4-BE49-F238E27FC236}">
                <a16:creationId xmlns:a16="http://schemas.microsoft.com/office/drawing/2014/main" id="{5F932331-BB94-49D3-9E40-67111663B4F6}"/>
              </a:ext>
            </a:extLst>
          </p:cNvPr>
          <p:cNvSpPr>
            <a:spLocks noGrp="1"/>
          </p:cNvSpPr>
          <p:nvPr>
            <p:ph type="sldNum" sz="quarter" idx="12"/>
          </p:nvPr>
        </p:nvSpPr>
        <p:spPr>
          <a:xfrm>
            <a:off x="8610600" y="6324600"/>
            <a:ext cx="2743200" cy="365125"/>
          </a:xfrm>
        </p:spPr>
        <p:txBody>
          <a:bodyPr/>
          <a:lstStyle>
            <a:lvl1pPr>
              <a:defRPr>
                <a:solidFill>
                  <a:schemeClr val="tx1">
                    <a:alpha val="60000"/>
                  </a:schemeClr>
                </a:solidFill>
              </a:defRPr>
            </a:lvl1pPr>
          </a:lstStyle>
          <a:p>
            <a:pPr>
              <a:defRPr/>
            </a:pPr>
            <a:fld id="{73B850FF-6169-4056-8077-06FFA93A5366}" type="slidenum">
              <a:rPr lang="en-US" smtClean="0"/>
              <a:pPr>
                <a:defRPr/>
              </a:pPr>
              <a:t>‹#›</a:t>
            </a:fld>
            <a:endParaRPr lang="en-US" dirty="0"/>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005653" y="1719628"/>
            <a:ext cx="3300183" cy="554038"/>
          </a:xfrm>
        </p:spPr>
        <p:txBody>
          <a:bodyPr>
            <a:normAutofit/>
          </a:bodyPr>
          <a:lstStyle>
            <a:lvl1pPr marL="0" indent="0">
              <a:buNone/>
              <a:defRPr sz="2400" b="1">
                <a:solidFill>
                  <a:schemeClr val="accent4"/>
                </a:solidFill>
              </a:defRPr>
            </a:lvl1pPr>
          </a:lstStyle>
          <a:p>
            <a:pPr lvl="0"/>
            <a:r>
              <a:rPr lang="en-US" dirty="0"/>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006265" y="2332649"/>
            <a:ext cx="3299434"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dirty="0"/>
              <a:t>Click to add text</a:t>
            </a:r>
          </a:p>
        </p:txBody>
      </p:sp>
      <p:sp>
        <p:nvSpPr>
          <p:cNvPr id="31" name="Text Placeholder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4529261" y="1719628"/>
            <a:ext cx="3300183" cy="554038"/>
          </a:xfrm>
        </p:spPr>
        <p:txBody>
          <a:bodyPr>
            <a:normAutofit/>
          </a:bodyPr>
          <a:lstStyle>
            <a:lvl1pPr marL="0" indent="0">
              <a:buNone/>
              <a:defRPr sz="2400" b="1">
                <a:solidFill>
                  <a:schemeClr val="accent4"/>
                </a:solidFill>
              </a:defRPr>
            </a:lvl1pPr>
          </a:lstStyle>
          <a:p>
            <a:pPr lvl="0"/>
            <a:r>
              <a:rPr lang="en-US" dirty="0"/>
              <a:t>Click to add subtitle</a:t>
            </a:r>
          </a:p>
        </p:txBody>
      </p:sp>
      <p:sp>
        <p:nvSpPr>
          <p:cNvPr id="32" name="Text Placeholder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4529873" y="2332649"/>
            <a:ext cx="3299434"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dirty="0"/>
              <a:t>Click to add text</a:t>
            </a:r>
          </a:p>
        </p:txBody>
      </p:sp>
      <p:sp>
        <p:nvSpPr>
          <p:cNvPr id="33" name="Text Placeholder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8053617" y="1719628"/>
            <a:ext cx="3300183" cy="554038"/>
          </a:xfrm>
        </p:spPr>
        <p:txBody>
          <a:bodyPr>
            <a:normAutofit/>
          </a:bodyPr>
          <a:lstStyle>
            <a:lvl1pPr marL="0" indent="0">
              <a:buNone/>
              <a:defRPr sz="2400" b="1">
                <a:solidFill>
                  <a:schemeClr val="accent4"/>
                </a:solidFill>
              </a:defRPr>
            </a:lvl1pPr>
          </a:lstStyle>
          <a:p>
            <a:pPr lvl="0"/>
            <a:r>
              <a:rPr lang="en-US" dirty="0"/>
              <a:t>Click to add subtitle</a:t>
            </a:r>
          </a:p>
        </p:txBody>
      </p:sp>
      <p:sp>
        <p:nvSpPr>
          <p:cNvPr id="34" name="Text Placeholder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8054229" y="2332649"/>
            <a:ext cx="3299434"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dirty="0"/>
              <a:t>Click to add text</a:t>
            </a:r>
          </a:p>
        </p:txBody>
      </p:sp>
    </p:spTree>
    <p:extLst>
      <p:ext uri="{BB962C8B-B14F-4D97-AF65-F5344CB8AC3E}">
        <p14:creationId xmlns:p14="http://schemas.microsoft.com/office/powerpoint/2010/main" val="19207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Summary">
    <p:bg>
      <p:bgPr>
        <a:solidFill>
          <a:schemeClr val="bg2">
            <a:alpha val="70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DDA21C8-9B4F-48CA-BBF3-273AA89D85D8}"/>
              </a:ext>
            </a:extLst>
          </p:cNvPr>
          <p:cNvSpPr>
            <a:spLocks noGrp="1"/>
          </p:cNvSpPr>
          <p:nvPr>
            <p:ph type="title"/>
          </p:nvPr>
        </p:nvSpPr>
        <p:spPr>
          <a:xfrm>
            <a:off x="7696200" y="461339"/>
            <a:ext cx="3949840" cy="2251716"/>
          </a:xfrm>
        </p:spPr>
        <p:txBody>
          <a:bodyPr>
            <a:normAutofit/>
          </a:bodyPr>
          <a:lstStyle>
            <a:lvl1pPr>
              <a:defRPr>
                <a:solidFill>
                  <a:schemeClr val="tx2"/>
                </a:solidFill>
              </a:defRPr>
            </a:lvl1pPr>
          </a:lstStyle>
          <a:p>
            <a:pPr>
              <a:lnSpc>
                <a:spcPct val="100000"/>
              </a:lnSpc>
            </a:pPr>
            <a:r>
              <a:rPr lang="en-US" sz="3600" spc="120">
                <a:solidFill>
                  <a:schemeClr val="tx2"/>
                </a:solidFill>
                <a:cs typeface="Posterama" panose="020B0504020200020000" pitchFamily="34" charset="0"/>
              </a:rPr>
              <a:t>Click to edit Master title style</a:t>
            </a:r>
            <a:endParaRPr lang="en-US" sz="3600" spc="120" dirty="0">
              <a:solidFill>
                <a:schemeClr val="tx2"/>
              </a:solidFill>
              <a:cs typeface="Posterama" panose="020B0504020200020000" pitchFamily="34" charset="0"/>
            </a:endParaRPr>
          </a:p>
        </p:txBody>
      </p:sp>
      <p:sp>
        <p:nvSpPr>
          <p:cNvPr id="11" name="Rectangle 10">
            <a:extLst>
              <a:ext uri="{FF2B5EF4-FFF2-40B4-BE49-F238E27FC236}">
                <a16:creationId xmlns:a16="http://schemas.microsoft.com/office/drawing/2014/main" id="{6FC60A49-3E5E-45D9-82CF-80174402BDE3}"/>
              </a:ext>
              <a:ext uri="{C183D7F6-B498-43B3-948B-1728B52AA6E4}">
                <adec:decorative xmlns:adec="http://schemas.microsoft.com/office/drawing/2017/decorative" val="1"/>
              </a:ext>
            </a:extLst>
          </p:cNvPr>
          <p:cNvSpPr/>
          <p:nvPr userDrawn="1"/>
        </p:nvSpPr>
        <p:spPr>
          <a:xfrm>
            <a:off x="-7942" y="0"/>
            <a:ext cx="719262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2" name="Rectangle 11">
            <a:extLst>
              <a:ext uri="{FF2B5EF4-FFF2-40B4-BE49-F238E27FC236}">
                <a16:creationId xmlns:a16="http://schemas.microsoft.com/office/drawing/2014/main" id="{493E687B-7CD1-42D6-B28F-7CF3EB7148AC}"/>
              </a:ext>
              <a:ext uri="{C183D7F6-B498-43B3-948B-1728B52AA6E4}">
                <adec:decorative xmlns:adec="http://schemas.microsoft.com/office/drawing/2017/decorative" val="1"/>
              </a:ext>
            </a:extLst>
          </p:cNvPr>
          <p:cNvSpPr/>
          <p:nvPr userDrawn="1"/>
        </p:nvSpPr>
        <p:spPr>
          <a:xfrm rot="10800000">
            <a:off x="-7942" y="0"/>
            <a:ext cx="7192630"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2" name="Picture Placeholder 19">
            <a:extLst>
              <a:ext uri="{FF2B5EF4-FFF2-40B4-BE49-F238E27FC236}">
                <a16:creationId xmlns:a16="http://schemas.microsoft.com/office/drawing/2014/main" id="{B458BE2E-5260-4DB2-86A2-2C93610844D0}"/>
              </a:ext>
            </a:extLst>
          </p:cNvPr>
          <p:cNvSpPr>
            <a:spLocks noGrp="1"/>
          </p:cNvSpPr>
          <p:nvPr>
            <p:ph type="pic" sz="quarter" idx="13" hasCustomPrompt="1"/>
          </p:nvPr>
        </p:nvSpPr>
        <p:spPr>
          <a:xfrm>
            <a:off x="838200" y="461339"/>
            <a:ext cx="5508288" cy="2831136"/>
          </a:xfrm>
        </p:spPr>
        <p:txBody>
          <a:bodyPr/>
          <a:lstStyle>
            <a:lvl1pPr marL="0" indent="0" algn="ctr">
              <a:buNone/>
              <a:defRPr/>
            </a:lvl1pPr>
          </a:lstStyle>
          <a:p>
            <a:r>
              <a:rPr lang="en-US" dirty="0"/>
              <a:t>Click to add photo</a:t>
            </a:r>
          </a:p>
        </p:txBody>
      </p:sp>
      <p:sp>
        <p:nvSpPr>
          <p:cNvPr id="23" name="Picture Placeholder 19">
            <a:extLst>
              <a:ext uri="{FF2B5EF4-FFF2-40B4-BE49-F238E27FC236}">
                <a16:creationId xmlns:a16="http://schemas.microsoft.com/office/drawing/2014/main" id="{73295B3D-C1CE-453D-B606-79917F4EFDDE}"/>
              </a:ext>
            </a:extLst>
          </p:cNvPr>
          <p:cNvSpPr>
            <a:spLocks noGrp="1"/>
          </p:cNvSpPr>
          <p:nvPr>
            <p:ph type="pic" sz="quarter" idx="14" hasCustomPrompt="1"/>
          </p:nvPr>
        </p:nvSpPr>
        <p:spPr>
          <a:xfrm>
            <a:off x="830826" y="3429000"/>
            <a:ext cx="5508288" cy="2831136"/>
          </a:xfrm>
        </p:spPr>
        <p:txBody>
          <a:bodyPr/>
          <a:lstStyle>
            <a:lvl1pPr marL="0" indent="0" algn="ctr">
              <a:buNone/>
              <a:defRPr/>
            </a:lvl1pPr>
          </a:lstStyle>
          <a:p>
            <a:r>
              <a:rPr lang="en-US" dirty="0"/>
              <a:t>Click to add photo</a:t>
            </a:r>
          </a:p>
        </p:txBody>
      </p:sp>
      <p:sp>
        <p:nvSpPr>
          <p:cNvPr id="15" name="Date Placeholder 6">
            <a:extLst>
              <a:ext uri="{FF2B5EF4-FFF2-40B4-BE49-F238E27FC236}">
                <a16:creationId xmlns:a16="http://schemas.microsoft.com/office/drawing/2014/main" id="{42C36F80-96FA-43AC-ACFF-C626ED2F6F0C}"/>
              </a:ext>
            </a:extLst>
          </p:cNvPr>
          <p:cNvSpPr>
            <a:spLocks noGrp="1"/>
          </p:cNvSpPr>
          <p:nvPr>
            <p:ph type="dt" sz="half" idx="10"/>
          </p:nvPr>
        </p:nvSpPr>
        <p:spPr>
          <a:xfrm>
            <a:off x="838200" y="6327648"/>
            <a:ext cx="2743200" cy="365125"/>
          </a:xfrm>
        </p:spPr>
        <p:txBody>
          <a:bodyPr/>
          <a:lstStyle>
            <a:lvl1pPr>
              <a:defRPr>
                <a:solidFill>
                  <a:schemeClr val="bg1">
                    <a:alpha val="60000"/>
                  </a:schemeClr>
                </a:solidFill>
              </a:defRPr>
            </a:lvl1pPr>
          </a:lstStyle>
          <a:p>
            <a:r>
              <a:rPr lang="en-US" dirty="0"/>
              <a:t>20XX</a:t>
            </a:r>
          </a:p>
        </p:txBody>
      </p:sp>
      <p:sp>
        <p:nvSpPr>
          <p:cNvPr id="27" name="Text Placeholder 25">
            <a:extLst>
              <a:ext uri="{FF2B5EF4-FFF2-40B4-BE49-F238E27FC236}">
                <a16:creationId xmlns:a16="http://schemas.microsoft.com/office/drawing/2014/main" id="{3A3DA98F-3AD9-4503-8525-7A30DD715BDF}"/>
              </a:ext>
            </a:extLst>
          </p:cNvPr>
          <p:cNvSpPr>
            <a:spLocks noGrp="1"/>
          </p:cNvSpPr>
          <p:nvPr>
            <p:ph type="body" sz="quarter" idx="15" hasCustomPrompt="1"/>
          </p:nvPr>
        </p:nvSpPr>
        <p:spPr>
          <a:xfrm>
            <a:off x="7690290" y="2867741"/>
            <a:ext cx="3949586" cy="3294680"/>
          </a:xfrm>
        </p:spPr>
        <p:txBody>
          <a:bodyPr>
            <a:normAutofit/>
          </a:bodyPr>
          <a:lstStyle>
            <a:lvl1pPr marL="0" indent="0">
              <a:buNone/>
              <a:defRPr sz="1800">
                <a:solidFill>
                  <a:schemeClr val="tx2"/>
                </a:solidFill>
              </a:defRPr>
            </a:lvl1pPr>
          </a:lstStyle>
          <a:p>
            <a:pPr lvl="0"/>
            <a:r>
              <a:rPr lang="en-US" dirty="0"/>
              <a:t>Click to add text</a:t>
            </a:r>
          </a:p>
        </p:txBody>
      </p:sp>
      <p:sp>
        <p:nvSpPr>
          <p:cNvPr id="16" name="Footer Placeholder 7">
            <a:extLst>
              <a:ext uri="{FF2B5EF4-FFF2-40B4-BE49-F238E27FC236}">
                <a16:creationId xmlns:a16="http://schemas.microsoft.com/office/drawing/2014/main" id="{29F436A2-3398-4A5A-AF46-81BC526412C9}"/>
              </a:ext>
            </a:extLst>
          </p:cNvPr>
          <p:cNvSpPr>
            <a:spLocks noGrp="1"/>
          </p:cNvSpPr>
          <p:nvPr>
            <p:ph type="ftr" sz="quarter" idx="11"/>
          </p:nvPr>
        </p:nvSpPr>
        <p:spPr>
          <a:xfrm>
            <a:off x="7696200" y="6327648"/>
            <a:ext cx="3045406" cy="365125"/>
          </a:xfrm>
        </p:spPr>
        <p:txBody>
          <a:bodyPr/>
          <a:lstStyle>
            <a:lvl1pPr algn="l">
              <a:defRPr>
                <a:solidFill>
                  <a:schemeClr val="tx1">
                    <a:alpha val="60000"/>
                  </a:schemeClr>
                </a:solidFill>
              </a:defRPr>
            </a:lvl1pPr>
          </a:lstStyle>
          <a:p>
            <a:r>
              <a:rPr lang="en-US" dirty="0"/>
              <a:t>Presentation title</a:t>
            </a:r>
          </a:p>
        </p:txBody>
      </p:sp>
      <p:sp>
        <p:nvSpPr>
          <p:cNvPr id="17" name="Slide Number Placeholder 8">
            <a:extLst>
              <a:ext uri="{FF2B5EF4-FFF2-40B4-BE49-F238E27FC236}">
                <a16:creationId xmlns:a16="http://schemas.microsoft.com/office/drawing/2014/main" id="{78BD5B31-7A42-46D8-A5A3-CD0DC4B99F63}"/>
              </a:ext>
            </a:extLst>
          </p:cNvPr>
          <p:cNvSpPr>
            <a:spLocks noGrp="1"/>
          </p:cNvSpPr>
          <p:nvPr>
            <p:ph type="sldNum" sz="quarter" idx="12"/>
          </p:nvPr>
        </p:nvSpPr>
        <p:spPr>
          <a:xfrm>
            <a:off x="10820400" y="6327648"/>
            <a:ext cx="533400" cy="365125"/>
          </a:xfrm>
        </p:spPr>
        <p:txBody>
          <a:bodyPr/>
          <a:lstStyle>
            <a:lvl1pPr>
              <a:defRPr>
                <a:solidFill>
                  <a:schemeClr val="tx1">
                    <a:alpha val="60000"/>
                  </a:schemeClr>
                </a:solidFill>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899542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losing">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FB9ADE-90DA-4820-BE03-6440FAF8B83E}"/>
              </a:ext>
              <a:ext uri="{C183D7F6-B498-43B3-948B-1728B52AA6E4}">
                <adec:decorative xmlns:adec="http://schemas.microsoft.com/office/drawing/2017/decorative" val="1"/>
              </a:ext>
            </a:extLst>
          </p:cNvPr>
          <p:cNvSpPr/>
          <p:nvPr userDrawn="1"/>
        </p:nvSpPr>
        <p:spPr>
          <a:xfrm rot="10800000">
            <a:off x="0" y="1"/>
            <a:ext cx="12191999"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Rectangle 9">
            <a:extLst>
              <a:ext uri="{FF2B5EF4-FFF2-40B4-BE49-F238E27FC236}">
                <a16:creationId xmlns:a16="http://schemas.microsoft.com/office/drawing/2014/main" id="{9FF4039C-77F7-44AD-AEB2-A6079C9DA3C9}"/>
              </a:ext>
              <a:ext uri="{C183D7F6-B498-43B3-948B-1728B52AA6E4}">
                <adec:decorative xmlns:adec="http://schemas.microsoft.com/office/drawing/2017/decorative" val="1"/>
              </a:ext>
            </a:extLst>
          </p:cNvPr>
          <p:cNvSpPr/>
          <p:nvPr userDrawn="1"/>
        </p:nvSpPr>
        <p:spPr>
          <a:xfrm>
            <a:off x="713457" y="739600"/>
            <a:ext cx="10768226" cy="539095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1" name="Title 1">
            <a:extLst>
              <a:ext uri="{FF2B5EF4-FFF2-40B4-BE49-F238E27FC236}">
                <a16:creationId xmlns:a16="http://schemas.microsoft.com/office/drawing/2014/main" id="{36E930C2-F546-4C94-BF53-6C7C8A57E0B3}"/>
              </a:ext>
            </a:extLst>
          </p:cNvPr>
          <p:cNvSpPr>
            <a:spLocks noGrp="1"/>
          </p:cNvSpPr>
          <p:nvPr>
            <p:ph type="ctrTitle"/>
          </p:nvPr>
        </p:nvSpPr>
        <p:spPr>
          <a:xfrm>
            <a:off x="990600" y="1066800"/>
            <a:ext cx="4749276" cy="2592425"/>
          </a:xfrm>
        </p:spPr>
        <p:txBody>
          <a:bodyPr anchor="b">
            <a:normAutofit/>
          </a:bodyPr>
          <a:lstStyle>
            <a:lvl1pPr>
              <a:defRPr>
                <a:solidFill>
                  <a:schemeClr val="tx2"/>
                </a:solidFill>
              </a:defRPr>
            </a:lvl1pPr>
          </a:lstStyle>
          <a:p>
            <a:pPr algn="l">
              <a:lnSpc>
                <a:spcPct val="100000"/>
              </a:lnSpc>
            </a:pPr>
            <a:r>
              <a:rPr lang="en-US" sz="4400" spc="120">
                <a:solidFill>
                  <a:schemeClr val="tx2"/>
                </a:solidFill>
                <a:cs typeface="Posterama" panose="020B0504020200020000" pitchFamily="34" charset="0"/>
              </a:rPr>
              <a:t>Click to edit Master title style</a:t>
            </a:r>
            <a:endParaRPr lang="en-US" sz="4400" spc="120" dirty="0">
              <a:solidFill>
                <a:schemeClr val="tx2"/>
              </a:solidFill>
              <a:cs typeface="Posterama" panose="020B0504020200020000" pitchFamily="34" charset="0"/>
            </a:endParaRPr>
          </a:p>
        </p:txBody>
      </p:sp>
      <p:sp>
        <p:nvSpPr>
          <p:cNvPr id="12" name="Subtitle 2">
            <a:extLst>
              <a:ext uri="{FF2B5EF4-FFF2-40B4-BE49-F238E27FC236}">
                <a16:creationId xmlns:a16="http://schemas.microsoft.com/office/drawing/2014/main" id="{43F81DC1-1A78-495F-B862-27847D0EE012}"/>
              </a:ext>
            </a:extLst>
          </p:cNvPr>
          <p:cNvSpPr>
            <a:spLocks noGrp="1"/>
          </p:cNvSpPr>
          <p:nvPr>
            <p:ph type="subTitle" idx="1"/>
          </p:nvPr>
        </p:nvSpPr>
        <p:spPr>
          <a:xfrm>
            <a:off x="990599" y="3856314"/>
            <a:ext cx="4749275" cy="1858686"/>
          </a:xfrm>
        </p:spPr>
        <p:txBody>
          <a:bodyPr anchor="t"/>
          <a:lstStyle>
            <a:lvl1pPr marL="0" indent="0">
              <a:buNone/>
              <a:defRPr>
                <a:solidFill>
                  <a:schemeClr val="tx2"/>
                </a:solidFill>
              </a:defRPr>
            </a:lvl1pPr>
          </a:lstStyle>
          <a:p>
            <a:pPr algn="l">
              <a:lnSpc>
                <a:spcPct val="110000"/>
              </a:lnSpc>
            </a:pPr>
            <a:r>
              <a:rPr lang="en-US" sz="2200">
                <a:solidFill>
                  <a:schemeClr val="tx2"/>
                </a:solidFill>
                <a:cs typeface="Segoe UI Semilight" panose="020B0402040204020203" pitchFamily="34" charset="0"/>
              </a:rPr>
              <a:t>Click to edit Master subtitle style</a:t>
            </a:r>
            <a:endParaRPr lang="en-US" sz="2200" dirty="0">
              <a:solidFill>
                <a:schemeClr val="tx2"/>
              </a:solidFill>
              <a:cs typeface="Segoe UI Semilight" panose="020B0402040204020203" pitchFamily="34" charset="0"/>
            </a:endParaRPr>
          </a:p>
        </p:txBody>
      </p:sp>
      <p:sp>
        <p:nvSpPr>
          <p:cNvPr id="25" name="Picture Placeholder 20">
            <a:extLst>
              <a:ext uri="{FF2B5EF4-FFF2-40B4-BE49-F238E27FC236}">
                <a16:creationId xmlns:a16="http://schemas.microsoft.com/office/drawing/2014/main" id="{F44B6D46-2238-46D9-8D7F-730BDD0C144C}"/>
              </a:ext>
            </a:extLst>
          </p:cNvPr>
          <p:cNvSpPr>
            <a:spLocks noGrp="1"/>
          </p:cNvSpPr>
          <p:nvPr>
            <p:ph type="pic" sz="quarter" idx="13" hasCustomPrompt="1"/>
          </p:nvPr>
        </p:nvSpPr>
        <p:spPr>
          <a:xfrm>
            <a:off x="6077447" y="1066800"/>
            <a:ext cx="2405746" cy="2262033"/>
          </a:xfrm>
        </p:spPr>
        <p:txBody>
          <a:bodyPr/>
          <a:lstStyle>
            <a:lvl1pPr marL="0" indent="0" algn="ctr">
              <a:buNone/>
              <a:defRPr>
                <a:solidFill>
                  <a:schemeClr val="tx2"/>
                </a:solidFill>
              </a:defRPr>
            </a:lvl1pPr>
          </a:lstStyle>
          <a:p>
            <a:r>
              <a:rPr lang="en-US" dirty="0"/>
              <a:t>Click to add photo</a:t>
            </a:r>
          </a:p>
        </p:txBody>
      </p:sp>
      <p:sp>
        <p:nvSpPr>
          <p:cNvPr id="26" name="Picture Placeholder 20">
            <a:extLst>
              <a:ext uri="{FF2B5EF4-FFF2-40B4-BE49-F238E27FC236}">
                <a16:creationId xmlns:a16="http://schemas.microsoft.com/office/drawing/2014/main" id="{B600C62E-9610-468D-B50C-B5D55DB2D06E}"/>
              </a:ext>
            </a:extLst>
          </p:cNvPr>
          <p:cNvSpPr>
            <a:spLocks noGrp="1"/>
          </p:cNvSpPr>
          <p:nvPr>
            <p:ph type="pic" sz="quarter" idx="14" hasCustomPrompt="1"/>
          </p:nvPr>
        </p:nvSpPr>
        <p:spPr>
          <a:xfrm>
            <a:off x="8592404" y="1066800"/>
            <a:ext cx="2405746" cy="2262033"/>
          </a:xfrm>
        </p:spPr>
        <p:txBody>
          <a:bodyPr/>
          <a:lstStyle>
            <a:lvl1pPr marL="0" indent="0" algn="ctr">
              <a:buNone/>
              <a:defRPr>
                <a:solidFill>
                  <a:schemeClr val="tx2"/>
                </a:solidFill>
              </a:defRPr>
            </a:lvl1pPr>
          </a:lstStyle>
          <a:p>
            <a:r>
              <a:rPr lang="en-US" dirty="0"/>
              <a:t>Click to add photo</a:t>
            </a:r>
          </a:p>
        </p:txBody>
      </p:sp>
      <p:sp>
        <p:nvSpPr>
          <p:cNvPr id="27" name="Picture Placeholder 20">
            <a:extLst>
              <a:ext uri="{FF2B5EF4-FFF2-40B4-BE49-F238E27FC236}">
                <a16:creationId xmlns:a16="http://schemas.microsoft.com/office/drawing/2014/main" id="{03A822E7-844A-4C6F-9941-ACCF803F61F6}"/>
              </a:ext>
            </a:extLst>
          </p:cNvPr>
          <p:cNvSpPr>
            <a:spLocks noGrp="1"/>
          </p:cNvSpPr>
          <p:nvPr>
            <p:ph type="pic" sz="quarter" idx="15" hasCustomPrompt="1"/>
          </p:nvPr>
        </p:nvSpPr>
        <p:spPr>
          <a:xfrm>
            <a:off x="6077447" y="3443645"/>
            <a:ext cx="2405746" cy="2262033"/>
          </a:xfrm>
        </p:spPr>
        <p:txBody>
          <a:bodyPr/>
          <a:lstStyle>
            <a:lvl1pPr marL="0" indent="0" algn="ctr">
              <a:buNone/>
              <a:defRPr>
                <a:solidFill>
                  <a:schemeClr val="tx2"/>
                </a:solidFill>
              </a:defRPr>
            </a:lvl1pPr>
          </a:lstStyle>
          <a:p>
            <a:r>
              <a:rPr lang="en-US" dirty="0"/>
              <a:t>Click to add photo</a:t>
            </a:r>
          </a:p>
        </p:txBody>
      </p:sp>
      <p:sp>
        <p:nvSpPr>
          <p:cNvPr id="28" name="Picture Placeholder 20">
            <a:extLst>
              <a:ext uri="{FF2B5EF4-FFF2-40B4-BE49-F238E27FC236}">
                <a16:creationId xmlns:a16="http://schemas.microsoft.com/office/drawing/2014/main" id="{07DE9330-8C8A-4B8E-A4C6-F84147872A34}"/>
              </a:ext>
            </a:extLst>
          </p:cNvPr>
          <p:cNvSpPr>
            <a:spLocks noGrp="1"/>
          </p:cNvSpPr>
          <p:nvPr>
            <p:ph type="pic" sz="quarter" idx="16" hasCustomPrompt="1"/>
          </p:nvPr>
        </p:nvSpPr>
        <p:spPr>
          <a:xfrm>
            <a:off x="8592405" y="3443645"/>
            <a:ext cx="2405746" cy="2262033"/>
          </a:xfrm>
        </p:spPr>
        <p:txBody>
          <a:bodyPr/>
          <a:lstStyle>
            <a:lvl1pPr marL="0" indent="0" algn="ctr">
              <a:buNone/>
              <a:defRPr>
                <a:solidFill>
                  <a:schemeClr val="tx2"/>
                </a:solidFill>
              </a:defRPr>
            </a:lvl1pPr>
          </a:lstStyle>
          <a:p>
            <a:r>
              <a:rPr lang="en-US" dirty="0"/>
              <a:t>Click to add photo</a:t>
            </a:r>
          </a:p>
        </p:txBody>
      </p:sp>
      <p:sp>
        <p:nvSpPr>
          <p:cNvPr id="17" name="Date Placeholder 9">
            <a:extLst>
              <a:ext uri="{FF2B5EF4-FFF2-40B4-BE49-F238E27FC236}">
                <a16:creationId xmlns:a16="http://schemas.microsoft.com/office/drawing/2014/main" id="{693CD890-5369-4257-9426-7FA8B9FD3B25}"/>
              </a:ext>
            </a:extLst>
          </p:cNvPr>
          <p:cNvSpPr>
            <a:spLocks noGrp="1"/>
          </p:cNvSpPr>
          <p:nvPr>
            <p:ph type="dt" sz="half" idx="10"/>
          </p:nvPr>
        </p:nvSpPr>
        <p:spPr>
          <a:xfrm>
            <a:off x="838200" y="6327648"/>
            <a:ext cx="2743200" cy="365125"/>
          </a:xfrm>
        </p:spPr>
        <p:txBody>
          <a:bodyPr/>
          <a:lstStyle>
            <a:lvl1pPr>
              <a:defRPr/>
            </a:lvl1pPr>
          </a:lstStyle>
          <a:p>
            <a:pPr>
              <a:defRPr/>
            </a:pPr>
            <a:r>
              <a:rPr lang="en-US" dirty="0">
                <a:solidFill>
                  <a:prstClr val="white">
                    <a:alpha val="60000"/>
                  </a:prstClr>
                </a:solidFill>
              </a:rPr>
              <a:t>20XX</a:t>
            </a:r>
          </a:p>
        </p:txBody>
      </p:sp>
      <p:sp>
        <p:nvSpPr>
          <p:cNvPr id="18" name="Footer Placeholder 10">
            <a:extLst>
              <a:ext uri="{FF2B5EF4-FFF2-40B4-BE49-F238E27FC236}">
                <a16:creationId xmlns:a16="http://schemas.microsoft.com/office/drawing/2014/main" id="{3A86BCFE-67DF-4B63-AC7B-74E66919CD28}"/>
              </a:ext>
            </a:extLst>
          </p:cNvPr>
          <p:cNvSpPr>
            <a:spLocks noGrp="1"/>
          </p:cNvSpPr>
          <p:nvPr>
            <p:ph type="ftr" sz="quarter" idx="11"/>
          </p:nvPr>
        </p:nvSpPr>
        <p:spPr>
          <a:xfrm>
            <a:off x="4038600" y="632764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rPr>
              <a:t>Presentation title</a:t>
            </a:r>
          </a:p>
        </p:txBody>
      </p:sp>
      <p:sp>
        <p:nvSpPr>
          <p:cNvPr id="19" name="Slide Number Placeholder 11">
            <a:extLst>
              <a:ext uri="{FF2B5EF4-FFF2-40B4-BE49-F238E27FC236}">
                <a16:creationId xmlns:a16="http://schemas.microsoft.com/office/drawing/2014/main" id="{1301AADD-E25B-4AB6-A4E4-E95CFB9877B3}"/>
              </a:ext>
            </a:extLst>
          </p:cNvPr>
          <p:cNvSpPr>
            <a:spLocks noGrp="1"/>
          </p:cNvSpPr>
          <p:nvPr>
            <p:ph type="sldNum" sz="quarter" idx="12"/>
          </p:nvPr>
        </p:nvSpPr>
        <p:spPr>
          <a:xfrm>
            <a:off x="10058400" y="6327648"/>
            <a:ext cx="1295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endParaRPr>
          </a:p>
        </p:txBody>
      </p:sp>
    </p:spTree>
    <p:extLst>
      <p:ext uri="{BB962C8B-B14F-4D97-AF65-F5344CB8AC3E}">
        <p14:creationId xmlns:p14="http://schemas.microsoft.com/office/powerpoint/2010/main" val="3782432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887E59D-6BE5-4CB5-B3B3-BAF69EFA10C4}"/>
              </a:ext>
            </a:extLst>
          </p:cNvPr>
          <p:cNvSpPr>
            <a:spLocks noGrp="1"/>
          </p:cNvSpPr>
          <p:nvPr>
            <p:ph type="title"/>
          </p:nvPr>
        </p:nvSpPr>
        <p:spPr>
          <a:xfrm>
            <a:off x="838200" y="586992"/>
            <a:ext cx="4953000" cy="2688598"/>
          </a:xfrm>
        </p:spPr>
        <p:txBody>
          <a:bodyPr>
            <a:noAutofit/>
          </a:bodyPr>
          <a:lstStyle>
            <a:lvl1pPr>
              <a:defRPr>
                <a:solidFill>
                  <a:schemeClr val="tx2"/>
                </a:solidFill>
              </a:defRPr>
            </a:lvl1pPr>
          </a:lstStyle>
          <a:p>
            <a:pPr>
              <a:lnSpc>
                <a:spcPct val="100000"/>
              </a:lnSpc>
            </a:pPr>
            <a:r>
              <a:rPr lang="en-US" spc="120">
                <a:solidFill>
                  <a:schemeClr val="tx2"/>
                </a:solidFill>
                <a:cs typeface="Posterama" panose="020B0504020200020000" pitchFamily="34" charset="0"/>
              </a:rPr>
              <a:t>Click to edit Master title style</a:t>
            </a:r>
            <a:endParaRPr lang="en-US" spc="120" dirty="0">
              <a:solidFill>
                <a:schemeClr val="tx2"/>
              </a:solidFill>
              <a:cs typeface="Posterama" panose="020B0504020200020000" pitchFamily="34" charset="0"/>
            </a:endParaRPr>
          </a:p>
        </p:txBody>
      </p:sp>
      <p:sp>
        <p:nvSpPr>
          <p:cNvPr id="11" name="Rectangle 10">
            <a:extLst>
              <a:ext uri="{FF2B5EF4-FFF2-40B4-BE49-F238E27FC236}">
                <a16:creationId xmlns:a16="http://schemas.microsoft.com/office/drawing/2014/main" id="{1D13BFBD-7478-4683-BA2C-E7BFC660BBB1}"/>
              </a:ext>
              <a:ext uri="{C183D7F6-B498-43B3-948B-1728B52AA6E4}">
                <adec:decorative xmlns:adec="http://schemas.microsoft.com/office/drawing/2017/decorative" val="1"/>
              </a:ext>
            </a:extLst>
          </p:cNvPr>
          <p:cNvSpPr/>
          <p:nvPr userDrawn="1"/>
        </p:nvSpPr>
        <p:spPr>
          <a:xfrm>
            <a:off x="6248400" y="0"/>
            <a:ext cx="5943600"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2" name="Rectangle 11">
            <a:extLst>
              <a:ext uri="{FF2B5EF4-FFF2-40B4-BE49-F238E27FC236}">
                <a16:creationId xmlns:a16="http://schemas.microsoft.com/office/drawing/2014/main" id="{8B3FF916-2B4D-4DC1-AD98-AF8F2EFD4A8C}"/>
              </a:ext>
              <a:ext uri="{C183D7F6-B498-43B3-948B-1728B52AA6E4}">
                <adec:decorative xmlns:adec="http://schemas.microsoft.com/office/drawing/2017/decorative" val="1"/>
              </a:ext>
            </a:extLst>
          </p:cNvPr>
          <p:cNvSpPr/>
          <p:nvPr userDrawn="1"/>
        </p:nvSpPr>
        <p:spPr>
          <a:xfrm>
            <a:off x="6190666" y="0"/>
            <a:ext cx="6001333"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3" name="Rectangle 12">
            <a:extLst>
              <a:ext uri="{FF2B5EF4-FFF2-40B4-BE49-F238E27FC236}">
                <a16:creationId xmlns:a16="http://schemas.microsoft.com/office/drawing/2014/main" id="{5480B3D3-8262-4D62-8B77-51C5FF582408}"/>
              </a:ext>
              <a:ext uri="{C183D7F6-B498-43B3-948B-1728B52AA6E4}">
                <adec:decorative xmlns:adec="http://schemas.microsoft.com/office/drawing/2017/decorative" val="1"/>
              </a:ext>
            </a:extLst>
          </p:cNvPr>
          <p:cNvSpPr/>
          <p:nvPr userDrawn="1"/>
        </p:nvSpPr>
        <p:spPr>
          <a:xfrm rot="10800000">
            <a:off x="6196875" y="0"/>
            <a:ext cx="5992075"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9" name="Text Placeholder 27">
            <a:extLst>
              <a:ext uri="{FF2B5EF4-FFF2-40B4-BE49-F238E27FC236}">
                <a16:creationId xmlns:a16="http://schemas.microsoft.com/office/drawing/2014/main" id="{D44A1B8E-1071-45A0-8A94-0AA7F201EB43}"/>
              </a:ext>
            </a:extLst>
          </p:cNvPr>
          <p:cNvSpPr>
            <a:spLocks noGrp="1"/>
          </p:cNvSpPr>
          <p:nvPr>
            <p:ph type="body" sz="quarter" idx="16" hasCustomPrompt="1"/>
          </p:nvPr>
        </p:nvSpPr>
        <p:spPr>
          <a:xfrm>
            <a:off x="835149" y="3412114"/>
            <a:ext cx="4952681" cy="2750307"/>
          </a:xfrm>
        </p:spPr>
        <p:txBody>
          <a:bodyPr>
            <a:normAutofit/>
          </a:bodyPr>
          <a:lstStyle>
            <a:lvl1pPr marL="342900" indent="-342900">
              <a:buFont typeface="Arial" panose="020B0604020202020204" pitchFamily="34" charset="0"/>
              <a:buChar char="•"/>
              <a:defRPr sz="2000">
                <a:solidFill>
                  <a:schemeClr val="tx2"/>
                </a:solidFill>
              </a:defRPr>
            </a:lvl1pPr>
            <a:lvl2pPr marL="457200" indent="0">
              <a:buNone/>
              <a:defRPr sz="2400">
                <a:solidFill>
                  <a:schemeClr val="tx2"/>
                </a:solidFill>
              </a:defRPr>
            </a:lvl2pPr>
            <a:lvl3pPr marL="914400" indent="0">
              <a:buNone/>
              <a:defRPr sz="2400">
                <a:solidFill>
                  <a:schemeClr val="tx2"/>
                </a:solidFill>
              </a:defRPr>
            </a:lvl3pPr>
            <a:lvl4pPr marL="1371600" indent="0">
              <a:buNone/>
              <a:defRPr sz="2400">
                <a:solidFill>
                  <a:schemeClr val="tx2"/>
                </a:solidFill>
              </a:defRPr>
            </a:lvl4pPr>
            <a:lvl5pPr marL="1828800" indent="0">
              <a:buNone/>
              <a:defRPr sz="2400">
                <a:solidFill>
                  <a:schemeClr val="tx2"/>
                </a:solidFill>
              </a:defRPr>
            </a:lvl5pPr>
          </a:lstStyle>
          <a:p>
            <a:pPr lvl="0"/>
            <a:r>
              <a:rPr lang="en-US" dirty="0"/>
              <a:t>Click to add text</a:t>
            </a:r>
          </a:p>
        </p:txBody>
      </p:sp>
      <p:sp>
        <p:nvSpPr>
          <p:cNvPr id="17" name="Date Placeholder 5">
            <a:extLst>
              <a:ext uri="{FF2B5EF4-FFF2-40B4-BE49-F238E27FC236}">
                <a16:creationId xmlns:a16="http://schemas.microsoft.com/office/drawing/2014/main" id="{DF6FCAD9-068D-41D9-A5F4-E22F2D28717A}"/>
              </a:ext>
            </a:extLst>
          </p:cNvPr>
          <p:cNvSpPr>
            <a:spLocks noGrp="1"/>
          </p:cNvSpPr>
          <p:nvPr>
            <p:ph type="dt" sz="half" idx="10"/>
          </p:nvPr>
        </p:nvSpPr>
        <p:spPr>
          <a:xfrm>
            <a:off x="838200" y="6327648"/>
            <a:ext cx="2743200" cy="365125"/>
          </a:xfrm>
        </p:spPr>
        <p:txBody>
          <a:bodyPr/>
          <a:lstStyle>
            <a:lvl1pPr>
              <a:defRPr>
                <a:solidFill>
                  <a:schemeClr val="tx1">
                    <a:alpha val="60000"/>
                  </a:schemeClr>
                </a:solidFill>
              </a:defRPr>
            </a:lvl1pPr>
          </a:lstStyle>
          <a:p>
            <a:pPr>
              <a:defRPr/>
            </a:pPr>
            <a:r>
              <a:rPr lang="en-US" dirty="0"/>
              <a:t>20XX</a:t>
            </a:r>
          </a:p>
        </p:txBody>
      </p:sp>
      <p:sp>
        <p:nvSpPr>
          <p:cNvPr id="24" name="Picture Placeholder 20">
            <a:extLst>
              <a:ext uri="{FF2B5EF4-FFF2-40B4-BE49-F238E27FC236}">
                <a16:creationId xmlns:a16="http://schemas.microsoft.com/office/drawing/2014/main" id="{0402EFB4-17A2-4345-82DA-89EF34B5E919}"/>
              </a:ext>
            </a:extLst>
          </p:cNvPr>
          <p:cNvSpPr>
            <a:spLocks noGrp="1"/>
          </p:cNvSpPr>
          <p:nvPr>
            <p:ph type="pic" sz="quarter" idx="13" hasCustomPrompt="1"/>
          </p:nvPr>
        </p:nvSpPr>
        <p:spPr>
          <a:xfrm>
            <a:off x="6781801" y="380991"/>
            <a:ext cx="4856144" cy="1925415"/>
          </a:xfrm>
        </p:spPr>
        <p:txBody>
          <a:bodyPr/>
          <a:lstStyle>
            <a:lvl1pPr marL="0" indent="0" algn="ctr">
              <a:buNone/>
              <a:defRPr/>
            </a:lvl1pPr>
          </a:lstStyle>
          <a:p>
            <a:r>
              <a:rPr lang="en-US" dirty="0"/>
              <a:t>Click to add photo</a:t>
            </a:r>
          </a:p>
        </p:txBody>
      </p:sp>
      <p:sp>
        <p:nvSpPr>
          <p:cNvPr id="25" name="Picture Placeholder 20">
            <a:extLst>
              <a:ext uri="{FF2B5EF4-FFF2-40B4-BE49-F238E27FC236}">
                <a16:creationId xmlns:a16="http://schemas.microsoft.com/office/drawing/2014/main" id="{EC3DFC6E-6D3D-48C3-BD9E-33878CD86D58}"/>
              </a:ext>
            </a:extLst>
          </p:cNvPr>
          <p:cNvSpPr>
            <a:spLocks noGrp="1"/>
          </p:cNvSpPr>
          <p:nvPr>
            <p:ph type="pic" sz="quarter" idx="14" hasCustomPrompt="1"/>
          </p:nvPr>
        </p:nvSpPr>
        <p:spPr>
          <a:xfrm>
            <a:off x="6781800" y="2376797"/>
            <a:ext cx="4856144" cy="1925415"/>
          </a:xfrm>
        </p:spPr>
        <p:txBody>
          <a:bodyPr/>
          <a:lstStyle>
            <a:lvl1pPr marL="0" indent="0" algn="ctr">
              <a:buNone/>
              <a:defRPr/>
            </a:lvl1pPr>
          </a:lstStyle>
          <a:p>
            <a:r>
              <a:rPr lang="en-US" dirty="0"/>
              <a:t>Click to add photo</a:t>
            </a:r>
          </a:p>
        </p:txBody>
      </p:sp>
      <p:sp>
        <p:nvSpPr>
          <p:cNvPr id="26" name="Picture Placeholder 20">
            <a:extLst>
              <a:ext uri="{FF2B5EF4-FFF2-40B4-BE49-F238E27FC236}">
                <a16:creationId xmlns:a16="http://schemas.microsoft.com/office/drawing/2014/main" id="{7EC41F32-B997-4949-A553-260965B03F32}"/>
              </a:ext>
            </a:extLst>
          </p:cNvPr>
          <p:cNvSpPr>
            <a:spLocks noGrp="1"/>
          </p:cNvSpPr>
          <p:nvPr>
            <p:ph type="pic" sz="quarter" idx="15" hasCustomPrompt="1"/>
          </p:nvPr>
        </p:nvSpPr>
        <p:spPr>
          <a:xfrm>
            <a:off x="6781800" y="4379170"/>
            <a:ext cx="4856144" cy="1925415"/>
          </a:xfrm>
        </p:spPr>
        <p:txBody>
          <a:bodyPr/>
          <a:lstStyle>
            <a:lvl1pPr marL="0" indent="0" algn="ctr">
              <a:buNone/>
              <a:defRPr/>
            </a:lvl1pPr>
          </a:lstStyle>
          <a:p>
            <a:r>
              <a:rPr lang="en-US" dirty="0"/>
              <a:t>Click to add photo</a:t>
            </a:r>
          </a:p>
        </p:txBody>
      </p:sp>
      <p:sp>
        <p:nvSpPr>
          <p:cNvPr id="18" name="Footer Placeholder 6">
            <a:extLst>
              <a:ext uri="{FF2B5EF4-FFF2-40B4-BE49-F238E27FC236}">
                <a16:creationId xmlns:a16="http://schemas.microsoft.com/office/drawing/2014/main" id="{3E86EC02-7D1A-4CB3-B376-1044BEF4C616}"/>
              </a:ext>
            </a:extLst>
          </p:cNvPr>
          <p:cNvSpPr>
            <a:spLocks noGrp="1"/>
          </p:cNvSpPr>
          <p:nvPr>
            <p:ph type="ftr" sz="quarter" idx="11"/>
          </p:nvPr>
        </p:nvSpPr>
        <p:spPr>
          <a:xfrm>
            <a:off x="6858000" y="6327648"/>
            <a:ext cx="3810000" cy="365125"/>
          </a:xfrm>
        </p:spPr>
        <p:txBody>
          <a:bodyPr/>
          <a:lstStyle>
            <a:lvl1pPr algn="l">
              <a:defRPr baseline="0"/>
            </a:lvl1pPr>
          </a:lstStyle>
          <a:p>
            <a:r>
              <a:rPr lang="en-US" dirty="0">
                <a:solidFill>
                  <a:prstClr val="white">
                    <a:alpha val="60000"/>
                  </a:prstClr>
                </a:solidFill>
              </a:rPr>
              <a:t>Presentation title</a:t>
            </a:r>
          </a:p>
        </p:txBody>
      </p:sp>
      <p:sp>
        <p:nvSpPr>
          <p:cNvPr id="19" name="Slide Number Placeholder 7">
            <a:extLst>
              <a:ext uri="{FF2B5EF4-FFF2-40B4-BE49-F238E27FC236}">
                <a16:creationId xmlns:a16="http://schemas.microsoft.com/office/drawing/2014/main" id="{F1ABD226-6012-4821-BD32-E8E6EB95537B}"/>
              </a:ext>
            </a:extLst>
          </p:cNvPr>
          <p:cNvSpPr>
            <a:spLocks noGrp="1"/>
          </p:cNvSpPr>
          <p:nvPr>
            <p:ph type="sldNum" sz="quarter" idx="12"/>
          </p:nvPr>
        </p:nvSpPr>
        <p:spPr>
          <a:xfrm>
            <a:off x="10820400" y="6327648"/>
            <a:ext cx="533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endParaRPr>
          </a:p>
        </p:txBody>
      </p:sp>
    </p:spTree>
    <p:extLst>
      <p:ext uri="{BB962C8B-B14F-4D97-AF65-F5344CB8AC3E}">
        <p14:creationId xmlns:p14="http://schemas.microsoft.com/office/powerpoint/2010/main" val="393406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bg>
      <p:bgPr>
        <a:solidFill>
          <a:schemeClr val="bg2">
            <a:alpha val="7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836EA2-D914-4028-95BF-1B97B17FE9E8}"/>
              </a:ext>
              <a:ext uri="{C183D7F6-B498-43B3-948B-1728B52AA6E4}">
                <adec:decorative xmlns:adec="http://schemas.microsoft.com/office/drawing/2017/decorative" val="1"/>
              </a:ext>
            </a:extLst>
          </p:cNvPr>
          <p:cNvSpPr/>
          <p:nvPr userDrawn="1"/>
        </p:nvSpPr>
        <p:spPr>
          <a:xfrm>
            <a:off x="0" y="4602877"/>
            <a:ext cx="12192000" cy="226733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1" name="Rectangle 10">
            <a:extLst>
              <a:ext uri="{FF2B5EF4-FFF2-40B4-BE49-F238E27FC236}">
                <a16:creationId xmlns:a16="http://schemas.microsoft.com/office/drawing/2014/main" id="{B5BDFAD1-E970-4A5F-98F7-D42CA9DFB788}"/>
              </a:ext>
              <a:ext uri="{C183D7F6-B498-43B3-948B-1728B52AA6E4}">
                <adec:decorative xmlns:adec="http://schemas.microsoft.com/office/drawing/2017/decorative" val="1"/>
              </a:ext>
            </a:extLst>
          </p:cNvPr>
          <p:cNvSpPr/>
          <p:nvPr userDrawn="1"/>
        </p:nvSpPr>
        <p:spPr>
          <a:xfrm rot="10800000">
            <a:off x="-3055" y="4596020"/>
            <a:ext cx="12191999" cy="2274195"/>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2" name="Title 1">
            <a:extLst>
              <a:ext uri="{FF2B5EF4-FFF2-40B4-BE49-F238E27FC236}">
                <a16:creationId xmlns:a16="http://schemas.microsoft.com/office/drawing/2014/main" id="{C53E32FB-4A5F-4D36-A227-CF26EBF0B713}"/>
              </a:ext>
            </a:extLst>
          </p:cNvPr>
          <p:cNvSpPr>
            <a:spLocks noGrp="1"/>
          </p:cNvSpPr>
          <p:nvPr>
            <p:ph type="title"/>
          </p:nvPr>
        </p:nvSpPr>
        <p:spPr>
          <a:xfrm>
            <a:off x="838200" y="4876800"/>
            <a:ext cx="10003218" cy="1219200"/>
          </a:xfrm>
        </p:spPr>
        <p:txBody>
          <a:bodyPr/>
          <a:lstStyle/>
          <a:p>
            <a:pPr>
              <a:lnSpc>
                <a:spcPct val="100000"/>
              </a:lnSpc>
            </a:pPr>
            <a:r>
              <a:rPr lang="en-US">
                <a:solidFill>
                  <a:schemeClr val="bg1"/>
                </a:solidFill>
                <a:cs typeface="Posterama" panose="020B0504020200020000" pitchFamily="34" charset="0"/>
              </a:rPr>
              <a:t>Click to edit Master title style</a:t>
            </a:r>
            <a:endParaRPr lang="en-US" dirty="0">
              <a:solidFill>
                <a:schemeClr val="bg1"/>
              </a:solidFill>
              <a:cs typeface="Posterama" panose="020B0504020200020000" pitchFamily="34" charset="0"/>
            </a:endParaRPr>
          </a:p>
        </p:txBody>
      </p:sp>
      <p:sp>
        <p:nvSpPr>
          <p:cNvPr id="19" name="Picture Placeholder 17">
            <a:extLst>
              <a:ext uri="{FF2B5EF4-FFF2-40B4-BE49-F238E27FC236}">
                <a16:creationId xmlns:a16="http://schemas.microsoft.com/office/drawing/2014/main" id="{9DA8CA5C-5748-45EE-B537-5A44A3BFC63E}"/>
              </a:ext>
            </a:extLst>
          </p:cNvPr>
          <p:cNvSpPr>
            <a:spLocks noGrp="1"/>
          </p:cNvSpPr>
          <p:nvPr>
            <p:ph type="pic" sz="quarter" idx="13" hasCustomPrompt="1"/>
          </p:nvPr>
        </p:nvSpPr>
        <p:spPr>
          <a:xfrm>
            <a:off x="-3175" y="0"/>
            <a:ext cx="6196013" cy="4602877"/>
          </a:xfrm>
        </p:spPr>
        <p:txBody>
          <a:bodyPr/>
          <a:lstStyle>
            <a:lvl1pPr marL="0" indent="0" algn="ctr">
              <a:buNone/>
              <a:defRPr>
                <a:solidFill>
                  <a:schemeClr val="tx2"/>
                </a:solidFill>
              </a:defRPr>
            </a:lvl1pPr>
          </a:lstStyle>
          <a:p>
            <a:r>
              <a:rPr lang="en-US" dirty="0"/>
              <a:t>Click to add photo</a:t>
            </a:r>
          </a:p>
        </p:txBody>
      </p:sp>
      <p:sp>
        <p:nvSpPr>
          <p:cNvPr id="23" name="Text Placeholder 21">
            <a:extLst>
              <a:ext uri="{FF2B5EF4-FFF2-40B4-BE49-F238E27FC236}">
                <a16:creationId xmlns:a16="http://schemas.microsoft.com/office/drawing/2014/main" id="{5015D873-DDCC-44AF-AE80-703ED88AEC7F}"/>
              </a:ext>
            </a:extLst>
          </p:cNvPr>
          <p:cNvSpPr>
            <a:spLocks noGrp="1"/>
          </p:cNvSpPr>
          <p:nvPr>
            <p:ph type="body" sz="quarter" idx="14" hasCustomPrompt="1"/>
          </p:nvPr>
        </p:nvSpPr>
        <p:spPr>
          <a:xfrm>
            <a:off x="6650718" y="327025"/>
            <a:ext cx="5073194" cy="3949987"/>
          </a:xfrm>
        </p:spPr>
        <p:txBody>
          <a:bodyPr anchor="ctr">
            <a:normAutofit/>
          </a:bodyPr>
          <a:lstStyle>
            <a:lvl1pPr marL="0" indent="0">
              <a:buNone/>
              <a:defRPr sz="1800">
                <a:solidFill>
                  <a:schemeClr val="tx2"/>
                </a:solidFill>
              </a:defRPr>
            </a:lvl1pPr>
          </a:lstStyle>
          <a:p>
            <a:pPr lvl="0"/>
            <a:r>
              <a:rPr lang="en-US" dirty="0"/>
              <a:t>Click to add text</a:t>
            </a:r>
          </a:p>
        </p:txBody>
      </p:sp>
      <p:sp>
        <p:nvSpPr>
          <p:cNvPr id="14" name="Date Placeholder 6">
            <a:extLst>
              <a:ext uri="{FF2B5EF4-FFF2-40B4-BE49-F238E27FC236}">
                <a16:creationId xmlns:a16="http://schemas.microsoft.com/office/drawing/2014/main" id="{16E99B66-5BC0-4B16-807E-B513E3272CB4}"/>
              </a:ext>
            </a:extLst>
          </p:cNvPr>
          <p:cNvSpPr>
            <a:spLocks noGrp="1"/>
          </p:cNvSpPr>
          <p:nvPr>
            <p:ph type="dt" sz="half" idx="10"/>
          </p:nvPr>
        </p:nvSpPr>
        <p:spPr>
          <a:xfrm>
            <a:off x="838200" y="6327648"/>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rPr>
              <a:t>20XX</a:t>
            </a:r>
          </a:p>
        </p:txBody>
      </p:sp>
      <p:sp>
        <p:nvSpPr>
          <p:cNvPr id="15" name="Footer Placeholder 7">
            <a:extLst>
              <a:ext uri="{FF2B5EF4-FFF2-40B4-BE49-F238E27FC236}">
                <a16:creationId xmlns:a16="http://schemas.microsoft.com/office/drawing/2014/main" id="{086E91BF-4612-41A6-9A9F-AA6236BF5AB6}"/>
              </a:ext>
            </a:extLst>
          </p:cNvPr>
          <p:cNvSpPr>
            <a:spLocks noGrp="1"/>
          </p:cNvSpPr>
          <p:nvPr>
            <p:ph type="ftr" sz="quarter" idx="11"/>
          </p:nvPr>
        </p:nvSpPr>
        <p:spPr>
          <a:xfrm>
            <a:off x="4109310" y="6327648"/>
            <a:ext cx="3976429" cy="365125"/>
          </a:xfrm>
        </p:spPr>
        <p:txBody>
          <a:bodyPr/>
          <a:lstStyle>
            <a:lvl1pPr>
              <a:defRPr/>
            </a:lvl1pPr>
          </a:lstStyle>
          <a:p>
            <a:r>
              <a:rPr lang="en-US" dirty="0">
                <a:solidFill>
                  <a:prstClr val="white">
                    <a:alpha val="60000"/>
                  </a:prstClr>
                </a:solidFill>
                <a:effectLst>
                  <a:outerShdw blurRad="38100" dist="38100" dir="2700000" algn="tl">
                    <a:srgbClr val="000000">
                      <a:alpha val="43137"/>
                    </a:srgbClr>
                  </a:outerShdw>
                </a:effectLst>
              </a:rPr>
              <a:t>Presentation title</a:t>
            </a:r>
          </a:p>
        </p:txBody>
      </p:sp>
      <p:sp>
        <p:nvSpPr>
          <p:cNvPr id="16" name="Slide Number Placeholder 8">
            <a:extLst>
              <a:ext uri="{FF2B5EF4-FFF2-40B4-BE49-F238E27FC236}">
                <a16:creationId xmlns:a16="http://schemas.microsoft.com/office/drawing/2014/main" id="{F65A627F-E36A-460F-AD3C-7B63B500442D}"/>
              </a:ext>
            </a:extLst>
          </p:cNvPr>
          <p:cNvSpPr>
            <a:spLocks noGrp="1"/>
          </p:cNvSpPr>
          <p:nvPr>
            <p:ph type="sldNum" sz="quarter" idx="12"/>
          </p:nvPr>
        </p:nvSpPr>
        <p:spPr>
          <a:xfrm>
            <a:off x="10186908" y="6327648"/>
            <a:ext cx="116689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smtClean="0">
                <a:ln>
                  <a:noFill/>
                </a:ln>
                <a:solidFill>
                  <a:prstClr val="white">
                    <a:alpha val="60000"/>
                  </a:prstClr>
                </a:solidFill>
                <a:effectLst>
                  <a:outerShdw blurRad="38100" dist="38100" dir="2700000" algn="tl">
                    <a:srgbClr val="000000">
                      <a:alpha val="43137"/>
                    </a:srgbClr>
                  </a:outerShdw>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alpha val="60000"/>
                </a:prstClr>
              </a:solidFill>
              <a:effectLst>
                <a:outerShdw blurRad="38100" dist="38100" dir="2700000" algn="tl">
                  <a:srgbClr val="000000">
                    <a:alpha val="43137"/>
                  </a:srgbClr>
                </a:outerShdw>
              </a:effectLst>
              <a:uLnTx/>
              <a:uFillTx/>
              <a:latin typeface="Avenir Next LT Pro"/>
              <a:ea typeface="+mn-ea"/>
              <a:cs typeface="+mn-cs"/>
            </a:endParaRPr>
          </a:p>
        </p:txBody>
      </p:sp>
    </p:spTree>
    <p:extLst>
      <p:ext uri="{BB962C8B-B14F-4D97-AF65-F5344CB8AC3E}">
        <p14:creationId xmlns:p14="http://schemas.microsoft.com/office/powerpoint/2010/main" val="2564083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bg>
      <p:bgPr>
        <a:solidFill>
          <a:schemeClr val="bg2">
            <a:alpha val="70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50B4F7D-E398-40AA-9F3C-F3D59A3F4E2B}"/>
              </a:ext>
            </a:extLst>
          </p:cNvPr>
          <p:cNvSpPr>
            <a:spLocks noGrp="1"/>
          </p:cNvSpPr>
          <p:nvPr>
            <p:ph type="title"/>
          </p:nvPr>
        </p:nvSpPr>
        <p:spPr>
          <a:xfrm>
            <a:off x="838200" y="559813"/>
            <a:ext cx="4633785" cy="2397324"/>
          </a:xfrm>
        </p:spPr>
        <p:txBody>
          <a:bodyPr>
            <a:noAutofit/>
          </a:bodyPr>
          <a:lstStyle>
            <a:lvl1pPr>
              <a:defRPr>
                <a:solidFill>
                  <a:schemeClr val="tx2"/>
                </a:solidFill>
              </a:defRPr>
            </a:lvl1pPr>
          </a:lstStyle>
          <a:p>
            <a:pPr>
              <a:lnSpc>
                <a:spcPct val="100000"/>
              </a:lnSpc>
            </a:pPr>
            <a:r>
              <a:rPr lang="en-US" spc="120">
                <a:solidFill>
                  <a:schemeClr val="tx2"/>
                </a:solidFill>
                <a:cs typeface="Posterama" panose="020B0504020200020000" pitchFamily="34" charset="0"/>
              </a:rPr>
              <a:t>Click to edit Master title style</a:t>
            </a:r>
            <a:endParaRPr lang="en-US" spc="120" dirty="0">
              <a:solidFill>
                <a:schemeClr val="tx2"/>
              </a:solidFill>
              <a:cs typeface="Posterama" panose="020B0504020200020000" pitchFamily="34" charset="0"/>
            </a:endParaRPr>
          </a:p>
        </p:txBody>
      </p:sp>
      <p:sp>
        <p:nvSpPr>
          <p:cNvPr id="12" name="Rectangle 11">
            <a:extLst>
              <a:ext uri="{FF2B5EF4-FFF2-40B4-BE49-F238E27FC236}">
                <a16:creationId xmlns:a16="http://schemas.microsoft.com/office/drawing/2014/main" id="{A0388EFA-705D-45DA-BB3E-901ED20AF023}"/>
              </a:ext>
              <a:ext uri="{C183D7F6-B498-43B3-948B-1728B52AA6E4}">
                <adec:decorative xmlns:adec="http://schemas.microsoft.com/office/drawing/2017/decorative" val="1"/>
              </a:ext>
            </a:extLst>
          </p:cNvPr>
          <p:cNvSpPr/>
          <p:nvPr userDrawn="1"/>
        </p:nvSpPr>
        <p:spPr>
          <a:xfrm>
            <a:off x="6019800" y="0"/>
            <a:ext cx="617219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3" name="Rectangle 12">
            <a:extLst>
              <a:ext uri="{FF2B5EF4-FFF2-40B4-BE49-F238E27FC236}">
                <a16:creationId xmlns:a16="http://schemas.microsoft.com/office/drawing/2014/main" id="{5B0C378B-9DA9-4513-BF84-7422A1AE6A24}"/>
              </a:ext>
              <a:ext uri="{C183D7F6-B498-43B3-948B-1728B52AA6E4}">
                <adec:decorative xmlns:adec="http://schemas.microsoft.com/office/drawing/2017/decorative" val="1"/>
              </a:ext>
            </a:extLst>
          </p:cNvPr>
          <p:cNvSpPr/>
          <p:nvPr userDrawn="1"/>
        </p:nvSpPr>
        <p:spPr>
          <a:xfrm rot="10800000">
            <a:off x="6019800" y="0"/>
            <a:ext cx="6172198"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0" name="Text Placeholder 18">
            <a:extLst>
              <a:ext uri="{FF2B5EF4-FFF2-40B4-BE49-F238E27FC236}">
                <a16:creationId xmlns:a16="http://schemas.microsoft.com/office/drawing/2014/main" id="{B924BE58-42FE-46C1-9582-9E08FAFE0FE9}"/>
              </a:ext>
            </a:extLst>
          </p:cNvPr>
          <p:cNvSpPr>
            <a:spLocks noGrp="1"/>
          </p:cNvSpPr>
          <p:nvPr>
            <p:ph type="body" sz="quarter" idx="10" hasCustomPrompt="1"/>
          </p:nvPr>
        </p:nvSpPr>
        <p:spPr>
          <a:xfrm>
            <a:off x="838200" y="3200400"/>
            <a:ext cx="4633913" cy="2913063"/>
          </a:xfrm>
        </p:spPr>
        <p:txBody>
          <a:bodyPr>
            <a:normAutofit/>
          </a:bodyPr>
          <a:lstStyle>
            <a:lvl1pPr marL="0" indent="0">
              <a:buNone/>
              <a:defRPr sz="2400">
                <a:solidFill>
                  <a:schemeClr val="tx2"/>
                </a:solidFill>
              </a:defRPr>
            </a:lvl1pPr>
          </a:lstStyle>
          <a:p>
            <a:pPr lvl="0"/>
            <a:r>
              <a:rPr lang="en-US" dirty="0"/>
              <a:t>Click to add text</a:t>
            </a:r>
          </a:p>
        </p:txBody>
      </p:sp>
      <p:sp>
        <p:nvSpPr>
          <p:cNvPr id="23" name="Picture Placeholder 22">
            <a:extLst>
              <a:ext uri="{FF2B5EF4-FFF2-40B4-BE49-F238E27FC236}">
                <a16:creationId xmlns:a16="http://schemas.microsoft.com/office/drawing/2014/main" id="{2A2724A1-1A21-49B5-9057-269BD5D6249D}"/>
              </a:ext>
            </a:extLst>
          </p:cNvPr>
          <p:cNvSpPr>
            <a:spLocks noGrp="1"/>
          </p:cNvSpPr>
          <p:nvPr>
            <p:ph type="pic" sz="quarter" idx="11" hasCustomPrompt="1"/>
          </p:nvPr>
        </p:nvSpPr>
        <p:spPr>
          <a:xfrm>
            <a:off x="6508749" y="862806"/>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txBody>
          <a:bodyPr wrap="square" anchor="ctr">
            <a:noAutofit/>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2019947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rt and Table">
    <p:bg>
      <p:bgPr>
        <a:solidFill>
          <a:schemeClr val="bg2">
            <a:alpha val="7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4C7413-1C75-42B7-9BFD-E0E14118F406}"/>
              </a:ext>
              <a:ext uri="{C183D7F6-B498-43B3-948B-1728B52AA6E4}">
                <adec:decorative xmlns:adec="http://schemas.microsoft.com/office/drawing/2017/decorative" val="1"/>
              </a:ext>
            </a:extLst>
          </p:cNvPr>
          <p:cNvSpPr/>
          <p:nvPr userDrawn="1"/>
        </p:nvSpPr>
        <p:spPr>
          <a:xfrm>
            <a:off x="0" y="0"/>
            <a:ext cx="12192000" cy="222567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3" name="Rectangle 12">
            <a:extLst>
              <a:ext uri="{FF2B5EF4-FFF2-40B4-BE49-F238E27FC236}">
                <a16:creationId xmlns:a16="http://schemas.microsoft.com/office/drawing/2014/main" id="{1301FDE2-61AF-4DEB-BF43-3694E0083A83}"/>
              </a:ext>
              <a:ext uri="{C183D7F6-B498-43B3-948B-1728B52AA6E4}">
                <adec:decorative xmlns:adec="http://schemas.microsoft.com/office/drawing/2017/decorative" val="1"/>
              </a:ext>
            </a:extLst>
          </p:cNvPr>
          <p:cNvSpPr/>
          <p:nvPr userDrawn="1"/>
        </p:nvSpPr>
        <p:spPr>
          <a:xfrm>
            <a:off x="1524" y="0"/>
            <a:ext cx="12188952" cy="2225674"/>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4" name="Title 1">
            <a:extLst>
              <a:ext uri="{FF2B5EF4-FFF2-40B4-BE49-F238E27FC236}">
                <a16:creationId xmlns:a16="http://schemas.microsoft.com/office/drawing/2014/main" id="{88D0D73E-DE18-4A23-B6FB-5182A7846053}"/>
              </a:ext>
            </a:extLst>
          </p:cNvPr>
          <p:cNvSpPr>
            <a:spLocks noGrp="1"/>
          </p:cNvSpPr>
          <p:nvPr>
            <p:ph type="title"/>
          </p:nvPr>
        </p:nvSpPr>
        <p:spPr>
          <a:xfrm>
            <a:off x="1198182" y="381000"/>
            <a:ext cx="10003218" cy="1600124"/>
          </a:xfrm>
        </p:spPr>
        <p:txBody>
          <a:bodyPr/>
          <a:lstStyle/>
          <a:p>
            <a:pPr>
              <a:lnSpc>
                <a:spcPct val="100000"/>
              </a:lnSpc>
            </a:pPr>
            <a:r>
              <a:rPr lang="en-US" spc="120">
                <a:solidFill>
                  <a:schemeClr val="bg1"/>
                </a:solidFill>
                <a:cs typeface="Posterama" panose="020B0504020200020000" pitchFamily="34" charset="0"/>
              </a:rPr>
              <a:t>Click to edit Master title style</a:t>
            </a:r>
            <a:endParaRPr lang="en-US" spc="120" dirty="0">
              <a:solidFill>
                <a:schemeClr val="bg1"/>
              </a:solidFill>
              <a:cs typeface="Posterama" panose="020B0504020200020000" pitchFamily="34" charset="0"/>
            </a:endParaRPr>
          </a:p>
        </p:txBody>
      </p:sp>
      <p:sp>
        <p:nvSpPr>
          <p:cNvPr id="15" name="Date Placeholder 6">
            <a:extLst>
              <a:ext uri="{FF2B5EF4-FFF2-40B4-BE49-F238E27FC236}">
                <a16:creationId xmlns:a16="http://schemas.microsoft.com/office/drawing/2014/main" id="{BDED38F6-34C9-4DB4-9BBF-DEBC41240459}"/>
              </a:ext>
            </a:extLst>
          </p:cNvPr>
          <p:cNvSpPr>
            <a:spLocks noGrp="1"/>
          </p:cNvSpPr>
          <p:nvPr>
            <p:ph type="dt" sz="half" idx="10"/>
          </p:nvPr>
        </p:nvSpPr>
        <p:spPr>
          <a:xfrm>
            <a:off x="838200" y="6327648"/>
            <a:ext cx="2743200" cy="365125"/>
          </a:xfrm>
        </p:spPr>
        <p:txBody>
          <a:bodyPr/>
          <a:lstStyle>
            <a:lvl1pPr>
              <a:defRPr>
                <a:solidFill>
                  <a:schemeClr val="tx1">
                    <a:alpha val="60000"/>
                  </a:schemeClr>
                </a:solidFill>
              </a:defRPr>
            </a:lvl1pPr>
          </a:lstStyle>
          <a:p>
            <a:pPr>
              <a:defRPr/>
            </a:pPr>
            <a:r>
              <a:rPr lang="en-US" dirty="0"/>
              <a:t>20XX</a:t>
            </a:r>
          </a:p>
        </p:txBody>
      </p:sp>
      <p:sp>
        <p:nvSpPr>
          <p:cNvPr id="16" name="Footer Placeholder 7">
            <a:extLst>
              <a:ext uri="{FF2B5EF4-FFF2-40B4-BE49-F238E27FC236}">
                <a16:creationId xmlns:a16="http://schemas.microsoft.com/office/drawing/2014/main" id="{FBD13A29-DF90-4047-B6E5-DFA75D6A5BB9}"/>
              </a:ext>
            </a:extLst>
          </p:cNvPr>
          <p:cNvSpPr>
            <a:spLocks noGrp="1"/>
          </p:cNvSpPr>
          <p:nvPr>
            <p:ph type="ftr" sz="quarter" idx="11"/>
          </p:nvPr>
        </p:nvSpPr>
        <p:spPr>
          <a:xfrm>
            <a:off x="4109310" y="6327648"/>
            <a:ext cx="3976429" cy="365125"/>
          </a:xfrm>
        </p:spPr>
        <p:txBody>
          <a:bodyPr/>
          <a:lstStyle>
            <a:lvl1pPr>
              <a:defRPr>
                <a:solidFill>
                  <a:schemeClr val="tx1">
                    <a:alpha val="60000"/>
                  </a:schemeClr>
                </a:solidFill>
              </a:defRPr>
            </a:lvl1pPr>
          </a:lstStyle>
          <a:p>
            <a:r>
              <a:rPr lang="en-US" dirty="0"/>
              <a:t>Presentation title</a:t>
            </a:r>
          </a:p>
        </p:txBody>
      </p:sp>
      <p:sp>
        <p:nvSpPr>
          <p:cNvPr id="17" name="Slide Number Placeholder 8">
            <a:extLst>
              <a:ext uri="{FF2B5EF4-FFF2-40B4-BE49-F238E27FC236}">
                <a16:creationId xmlns:a16="http://schemas.microsoft.com/office/drawing/2014/main" id="{DD0AF7D0-41AD-41E1-84B0-436A90E26D65}"/>
              </a:ext>
            </a:extLst>
          </p:cNvPr>
          <p:cNvSpPr>
            <a:spLocks noGrp="1"/>
          </p:cNvSpPr>
          <p:nvPr>
            <p:ph type="sldNum" sz="quarter" idx="12"/>
          </p:nvPr>
        </p:nvSpPr>
        <p:spPr>
          <a:xfrm>
            <a:off x="10186908" y="6327648"/>
            <a:ext cx="1166892" cy="365125"/>
          </a:xfrm>
        </p:spPr>
        <p:txBody>
          <a:bodyPr/>
          <a:lstStyle>
            <a:lvl1pPr>
              <a:defRPr>
                <a:solidFill>
                  <a:schemeClr val="tx1">
                    <a:alpha val="60000"/>
                  </a:schemeClr>
                </a:solidFill>
              </a:defRPr>
            </a:lvl1pPr>
          </a:lstStyle>
          <a:p>
            <a:pPr>
              <a:defRPr/>
            </a:pPr>
            <a:fld id="{73B850FF-6169-4056-8077-06FFA93A5366}" type="slidenum">
              <a:rPr lang="en-US" smtClean="0"/>
              <a:pPr>
                <a:defRPr/>
              </a:pPr>
              <a:t>‹#›</a:t>
            </a:fld>
            <a:endParaRPr lang="en-US" dirty="0"/>
          </a:p>
        </p:txBody>
      </p:sp>
    </p:spTree>
    <p:extLst>
      <p:ext uri="{BB962C8B-B14F-4D97-AF65-F5344CB8AC3E}">
        <p14:creationId xmlns:p14="http://schemas.microsoft.com/office/powerpoint/2010/main" val="2524541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5" name="Picture Placeholder 23">
            <a:extLst>
              <a:ext uri="{FF2B5EF4-FFF2-40B4-BE49-F238E27FC236}">
                <a16:creationId xmlns:a16="http://schemas.microsoft.com/office/drawing/2014/main" id="{2580089F-49C9-440C-8318-24576EE00A42}"/>
              </a:ext>
            </a:extLst>
          </p:cNvPr>
          <p:cNvSpPr>
            <a:spLocks noGrp="1"/>
          </p:cNvSpPr>
          <p:nvPr>
            <p:ph type="pic" sz="quarter" idx="10" hasCustomPrompt="1"/>
          </p:nvPr>
        </p:nvSpPr>
        <p:spPr>
          <a:xfrm>
            <a:off x="0" y="0"/>
            <a:ext cx="12188825" cy="6858000"/>
          </a:xfrm>
        </p:spPr>
        <p:txBody>
          <a:bodyPr/>
          <a:lstStyle>
            <a:lvl1pPr marL="0" indent="0" algn="ctr">
              <a:buNone/>
              <a:defRPr/>
            </a:lvl1pPr>
          </a:lstStyle>
          <a:p>
            <a:r>
              <a:rPr lang="en-US" dirty="0"/>
              <a:t>Click to add photo</a:t>
            </a:r>
          </a:p>
        </p:txBody>
      </p:sp>
      <p:sp>
        <p:nvSpPr>
          <p:cNvPr id="17" name="Rectangle 16">
            <a:extLst>
              <a:ext uri="{FF2B5EF4-FFF2-40B4-BE49-F238E27FC236}">
                <a16:creationId xmlns:a16="http://schemas.microsoft.com/office/drawing/2014/main" id="{D0DEEF06-129C-4E9F-BB08-1F653A08D2A5}"/>
              </a:ext>
              <a:ext uri="{C183D7F6-B498-43B3-948B-1728B52AA6E4}">
                <adec:decorative xmlns:adec="http://schemas.microsoft.com/office/drawing/2017/decorative" val="1"/>
              </a:ext>
            </a:extLst>
          </p:cNvPr>
          <p:cNvSpPr/>
          <p:nvPr userDrawn="1"/>
        </p:nvSpPr>
        <p:spPr>
          <a:xfrm>
            <a:off x="1" y="681775"/>
            <a:ext cx="12191999" cy="5479852"/>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A4AEFBDB-1B30-4054-9EAE-3085105D69E4}"/>
              </a:ext>
            </a:extLst>
          </p:cNvPr>
          <p:cNvSpPr>
            <a:spLocks noGrp="1"/>
          </p:cNvSpPr>
          <p:nvPr>
            <p:ph type="title" hasCustomPrompt="1"/>
          </p:nvPr>
        </p:nvSpPr>
        <p:spPr>
          <a:xfrm>
            <a:off x="996275" y="865762"/>
            <a:ext cx="10198776" cy="4056968"/>
          </a:xfrm>
        </p:spPr>
        <p:txBody>
          <a:bodyPr anchor="b"/>
          <a:lstStyle>
            <a:lvl1pPr algn="ctr">
              <a:lnSpc>
                <a:spcPct val="110000"/>
              </a:lnSpc>
              <a:spcBef>
                <a:spcPts val="1000"/>
              </a:spcBef>
              <a:defRPr>
                <a:effectLst>
                  <a:outerShdw blurRad="38100" dist="38100" dir="2700000" algn="tl">
                    <a:srgbClr val="000000">
                      <a:alpha val="43137"/>
                    </a:srgbClr>
                  </a:outerShdw>
                </a:effectLst>
              </a:defRPr>
            </a:lvl1pPr>
          </a:lstStyle>
          <a:p>
            <a:r>
              <a:rPr lang="en-US" dirty="0"/>
              <a:t>Click to add title</a:t>
            </a:r>
          </a:p>
        </p:txBody>
      </p:sp>
      <p:sp>
        <p:nvSpPr>
          <p:cNvPr id="19" name="Subtitle 2">
            <a:extLst>
              <a:ext uri="{FF2B5EF4-FFF2-40B4-BE49-F238E27FC236}">
                <a16:creationId xmlns:a16="http://schemas.microsoft.com/office/drawing/2014/main" id="{0F34EB02-AC27-416D-A53F-77F9841BFD7D}"/>
              </a:ext>
            </a:extLst>
          </p:cNvPr>
          <p:cNvSpPr>
            <a:spLocks noGrp="1"/>
          </p:cNvSpPr>
          <p:nvPr>
            <p:ph type="subTitle" idx="1"/>
          </p:nvPr>
        </p:nvSpPr>
        <p:spPr>
          <a:xfrm>
            <a:off x="1218708" y="5101548"/>
            <a:ext cx="9781327" cy="502958"/>
          </a:xfrm>
        </p:spPr>
        <p:txBody>
          <a:bodyPr anchor="t">
            <a:normAutofit/>
          </a:bodyPr>
          <a:lstStyle>
            <a:lvl1pPr marL="0" indent="0" algn="ctr">
              <a:buNone/>
              <a:defRPr sz="2800"/>
            </a:lvl1pPr>
          </a:lstStyle>
          <a:p>
            <a:pPr>
              <a:lnSpc>
                <a:spcPct val="110000"/>
              </a:lnSpc>
            </a:pPr>
            <a:r>
              <a:rPr lang="en-US" sz="2200">
                <a:solidFill>
                  <a:srgbClr val="FFFFFF"/>
                </a:solidFill>
                <a:effectLst>
                  <a:outerShdw blurRad="38100" dist="38100" dir="2700000" algn="tl">
                    <a:srgbClr val="000000">
                      <a:alpha val="43137"/>
                    </a:srgbClr>
                  </a:outerShdw>
                </a:effectLst>
                <a:cs typeface="Segoe UI Semilight" panose="020B0402040204020203" pitchFamily="34" charset="0"/>
              </a:rPr>
              <a:t>Click to edit Master subtitle style</a:t>
            </a:r>
            <a:endParaRPr lang="en-US" sz="2200" dirty="0">
              <a:solidFill>
                <a:srgbClr val="FFFFFF"/>
              </a:solidFill>
              <a:effectLst>
                <a:outerShdw blurRad="38100" dist="38100" dir="2700000" algn="tl">
                  <a:srgbClr val="000000">
                    <a:alpha val="43137"/>
                  </a:srgbClr>
                </a:outerShdw>
              </a:effectLst>
              <a:cs typeface="Segoe UI Semilight" panose="020B0402040204020203" pitchFamily="34" charset="0"/>
            </a:endParaRPr>
          </a:p>
        </p:txBody>
      </p:sp>
    </p:spTree>
    <p:extLst>
      <p:ext uri="{BB962C8B-B14F-4D97-AF65-F5344CB8AC3E}">
        <p14:creationId xmlns:p14="http://schemas.microsoft.com/office/powerpoint/2010/main" val="3197212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am">
    <p:bg>
      <p:bgPr>
        <a:solidFill>
          <a:schemeClr val="bg2">
            <a:alpha val="7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798F9B1-9C80-43D7-9EEB-62368C6E4700}"/>
              </a:ext>
              <a:ext uri="{C183D7F6-B498-43B3-948B-1728B52AA6E4}">
                <adec:decorative xmlns:adec="http://schemas.microsoft.com/office/drawing/2017/decorative" val="1"/>
              </a:ext>
            </a:extLst>
          </p:cNvPr>
          <p:cNvSpPr/>
          <p:nvPr userDrawn="1"/>
        </p:nvSpPr>
        <p:spPr>
          <a:xfrm>
            <a:off x="0" y="4563122"/>
            <a:ext cx="12188952" cy="229487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9" name="Rectangle 18">
            <a:extLst>
              <a:ext uri="{FF2B5EF4-FFF2-40B4-BE49-F238E27FC236}">
                <a16:creationId xmlns:a16="http://schemas.microsoft.com/office/drawing/2014/main" id="{B19F8183-B975-40ED-AF54-2E47480E8FDF}"/>
              </a:ext>
              <a:ext uri="{C183D7F6-B498-43B3-948B-1728B52AA6E4}">
                <adec:decorative xmlns:adec="http://schemas.microsoft.com/office/drawing/2017/decorative" val="1"/>
              </a:ext>
            </a:extLst>
          </p:cNvPr>
          <p:cNvSpPr/>
          <p:nvPr userDrawn="1"/>
        </p:nvSpPr>
        <p:spPr>
          <a:xfrm>
            <a:off x="0" y="4632326"/>
            <a:ext cx="12188952" cy="2225674"/>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0" name="Title 1">
            <a:extLst>
              <a:ext uri="{FF2B5EF4-FFF2-40B4-BE49-F238E27FC236}">
                <a16:creationId xmlns:a16="http://schemas.microsoft.com/office/drawing/2014/main" id="{5F15006B-9319-46AF-AE0D-7BBBA5A5FEED}"/>
              </a:ext>
            </a:extLst>
          </p:cNvPr>
          <p:cNvSpPr>
            <a:spLocks noGrp="1"/>
          </p:cNvSpPr>
          <p:nvPr>
            <p:ph type="title"/>
          </p:nvPr>
        </p:nvSpPr>
        <p:spPr>
          <a:xfrm>
            <a:off x="838200" y="4679001"/>
            <a:ext cx="10348147" cy="1388631"/>
          </a:xfrm>
        </p:spPr>
        <p:txBody>
          <a:bodyPr>
            <a:normAutofit/>
          </a:bodyPr>
          <a:lstStyle/>
          <a:p>
            <a:pPr>
              <a:lnSpc>
                <a:spcPct val="100000"/>
              </a:lnSpc>
            </a:pPr>
            <a:r>
              <a:rPr lang="en-US" spc="120">
                <a:solidFill>
                  <a:schemeClr val="bg1"/>
                </a:solidFill>
                <a:cs typeface="Posterama" panose="020B0504020200020000" pitchFamily="34" charset="0"/>
              </a:rPr>
              <a:t>Click to edit Master title style</a:t>
            </a:r>
            <a:endParaRPr lang="en-US" spc="120" dirty="0">
              <a:solidFill>
                <a:schemeClr val="bg1"/>
              </a:solidFill>
              <a:cs typeface="Posterama" panose="020B0504020200020000" pitchFamily="34" charset="0"/>
            </a:endParaRPr>
          </a:p>
        </p:txBody>
      </p:sp>
      <p:sp>
        <p:nvSpPr>
          <p:cNvPr id="21" name="Date Placeholder 5">
            <a:extLst>
              <a:ext uri="{FF2B5EF4-FFF2-40B4-BE49-F238E27FC236}">
                <a16:creationId xmlns:a16="http://schemas.microsoft.com/office/drawing/2014/main" id="{EF966BF4-C741-471C-BD3E-40536108BDFF}"/>
              </a:ext>
            </a:extLst>
          </p:cNvPr>
          <p:cNvSpPr>
            <a:spLocks noGrp="1"/>
          </p:cNvSpPr>
          <p:nvPr>
            <p:ph type="dt" sz="half" idx="10"/>
          </p:nvPr>
        </p:nvSpPr>
        <p:spPr>
          <a:xfrm>
            <a:off x="838200" y="6324600"/>
            <a:ext cx="2743200" cy="365125"/>
          </a:xfrm>
        </p:spPr>
        <p:txBody>
          <a:bodyPr/>
          <a:lstStyle>
            <a:lvl1pPr>
              <a:defRPr/>
            </a:lvl1pPr>
          </a:lstStyle>
          <a:p>
            <a:pPr>
              <a:defRPr/>
            </a:pPr>
            <a:r>
              <a:rPr lang="en-US" dirty="0">
                <a:solidFill>
                  <a:prstClr val="white">
                    <a:alpha val="60000"/>
                  </a:prstClr>
                </a:solidFill>
              </a:rPr>
              <a:t>20XX</a:t>
            </a:r>
          </a:p>
        </p:txBody>
      </p:sp>
      <p:sp>
        <p:nvSpPr>
          <p:cNvPr id="22" name="Footer Placeholder 6">
            <a:extLst>
              <a:ext uri="{FF2B5EF4-FFF2-40B4-BE49-F238E27FC236}">
                <a16:creationId xmlns:a16="http://schemas.microsoft.com/office/drawing/2014/main" id="{E4052D32-8B32-4C10-8FF9-3CC40E7F37A9}"/>
              </a:ext>
            </a:extLst>
          </p:cNvPr>
          <p:cNvSpPr>
            <a:spLocks noGrp="1"/>
          </p:cNvSpPr>
          <p:nvPr>
            <p:ph type="ftr" sz="quarter" idx="11"/>
          </p:nvPr>
        </p:nvSpPr>
        <p:spPr>
          <a:xfrm>
            <a:off x="4038600" y="632460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rPr>
              <a:t>Presentation title</a:t>
            </a:r>
          </a:p>
        </p:txBody>
      </p:sp>
      <p:sp>
        <p:nvSpPr>
          <p:cNvPr id="23" name="Slide Number Placeholder 7">
            <a:extLst>
              <a:ext uri="{FF2B5EF4-FFF2-40B4-BE49-F238E27FC236}">
                <a16:creationId xmlns:a16="http://schemas.microsoft.com/office/drawing/2014/main" id="{423F6085-8F80-41B9-9BA1-8719DDB0C313}"/>
              </a:ext>
            </a:extLst>
          </p:cNvPr>
          <p:cNvSpPr>
            <a:spLocks noGrp="1"/>
          </p:cNvSpPr>
          <p:nvPr>
            <p:ph type="sldNum" sz="quarter" idx="12"/>
          </p:nvPr>
        </p:nvSpPr>
        <p:spPr>
          <a:xfrm>
            <a:off x="8610600" y="632460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endParaRPr>
          </a:p>
        </p:txBody>
      </p:sp>
      <p:sp>
        <p:nvSpPr>
          <p:cNvPr id="3" name="Content Placeholder 2">
            <a:extLst>
              <a:ext uri="{FF2B5EF4-FFF2-40B4-BE49-F238E27FC236}">
                <a16:creationId xmlns:a16="http://schemas.microsoft.com/office/drawing/2014/main" id="{A7452533-4333-455C-A755-FD0DB695115D}"/>
              </a:ext>
            </a:extLst>
          </p:cNvPr>
          <p:cNvSpPr>
            <a:spLocks noGrp="1"/>
          </p:cNvSpPr>
          <p:nvPr>
            <p:ph sz="quarter" idx="13" hasCustomPrompt="1"/>
          </p:nvPr>
        </p:nvSpPr>
        <p:spPr>
          <a:xfrm>
            <a:off x="392113" y="217488"/>
            <a:ext cx="11407775" cy="43449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content</a:t>
            </a:r>
          </a:p>
        </p:txBody>
      </p:sp>
    </p:spTree>
    <p:extLst>
      <p:ext uri="{BB962C8B-B14F-4D97-AF65-F5344CB8AC3E}">
        <p14:creationId xmlns:p14="http://schemas.microsoft.com/office/powerpoint/2010/main" val="1726798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meline">
    <p:bg>
      <p:bgPr>
        <a:solidFill>
          <a:schemeClr val="bg2">
            <a:alpha val="70000"/>
          </a:schemeClr>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8EB1B99-4A44-424D-960B-E39E95E47FE1}"/>
              </a:ext>
              <a:ext uri="{C183D7F6-B498-43B3-948B-1728B52AA6E4}">
                <adec:decorative xmlns:adec="http://schemas.microsoft.com/office/drawing/2017/decorative" val="1"/>
              </a:ext>
            </a:extLst>
          </p:cNvPr>
          <p:cNvSpPr/>
          <p:nvPr userDrawn="1"/>
        </p:nvSpPr>
        <p:spPr>
          <a:xfrm>
            <a:off x="0" y="4563122"/>
            <a:ext cx="12188952" cy="229487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7" name="Rectangle 26">
            <a:extLst>
              <a:ext uri="{FF2B5EF4-FFF2-40B4-BE49-F238E27FC236}">
                <a16:creationId xmlns:a16="http://schemas.microsoft.com/office/drawing/2014/main" id="{1C4B9F2D-4BC8-49AA-AF37-3F0C8E5A2D87}"/>
              </a:ext>
              <a:ext uri="{C183D7F6-B498-43B3-948B-1728B52AA6E4}">
                <adec:decorative xmlns:adec="http://schemas.microsoft.com/office/drawing/2017/decorative" val="1"/>
              </a:ext>
            </a:extLst>
          </p:cNvPr>
          <p:cNvSpPr/>
          <p:nvPr userDrawn="1"/>
        </p:nvSpPr>
        <p:spPr>
          <a:xfrm>
            <a:off x="0" y="4632326"/>
            <a:ext cx="12188952" cy="2225674"/>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8" name="Title 1">
            <a:extLst>
              <a:ext uri="{FF2B5EF4-FFF2-40B4-BE49-F238E27FC236}">
                <a16:creationId xmlns:a16="http://schemas.microsoft.com/office/drawing/2014/main" id="{59607F4D-1EB7-4A8D-BDBE-3FBD59A56ECE}"/>
              </a:ext>
            </a:extLst>
          </p:cNvPr>
          <p:cNvSpPr>
            <a:spLocks noGrp="1"/>
          </p:cNvSpPr>
          <p:nvPr>
            <p:ph type="title"/>
          </p:nvPr>
        </p:nvSpPr>
        <p:spPr>
          <a:xfrm>
            <a:off x="838200" y="4581785"/>
            <a:ext cx="10348147" cy="1572606"/>
          </a:xfrm>
        </p:spPr>
        <p:txBody>
          <a:bodyPr>
            <a:normAutofit/>
          </a:bodyPr>
          <a:lstStyle/>
          <a:p>
            <a:pPr>
              <a:lnSpc>
                <a:spcPct val="100000"/>
              </a:lnSpc>
            </a:pPr>
            <a:r>
              <a:rPr lang="en-US" spc="120">
                <a:solidFill>
                  <a:schemeClr val="bg1"/>
                </a:solidFill>
                <a:cs typeface="Posterama" panose="020B0504020200020000" pitchFamily="34" charset="0"/>
              </a:rPr>
              <a:t>Click to edit Master title style</a:t>
            </a:r>
            <a:endParaRPr lang="en-US" spc="120" dirty="0">
              <a:solidFill>
                <a:schemeClr val="bg1"/>
              </a:solidFill>
              <a:cs typeface="Posterama" panose="020B0504020200020000" pitchFamily="34" charset="0"/>
            </a:endParaRPr>
          </a:p>
        </p:txBody>
      </p:sp>
      <p:sp>
        <p:nvSpPr>
          <p:cNvPr id="29" name="Date Placeholder 5">
            <a:extLst>
              <a:ext uri="{FF2B5EF4-FFF2-40B4-BE49-F238E27FC236}">
                <a16:creationId xmlns:a16="http://schemas.microsoft.com/office/drawing/2014/main" id="{D059A74B-DC70-4E6A-8B79-92049E91B19C}"/>
              </a:ext>
            </a:extLst>
          </p:cNvPr>
          <p:cNvSpPr>
            <a:spLocks noGrp="1"/>
          </p:cNvSpPr>
          <p:nvPr>
            <p:ph type="dt" sz="half" idx="10"/>
          </p:nvPr>
        </p:nvSpPr>
        <p:spPr>
          <a:xfrm>
            <a:off x="838200" y="6324600"/>
            <a:ext cx="2743200" cy="365125"/>
          </a:xfrm>
        </p:spPr>
        <p:txBody>
          <a:bodyPr/>
          <a:lstStyle>
            <a:lvl1pPr>
              <a:defRPr/>
            </a:lvl1pPr>
          </a:lstStyle>
          <a:p>
            <a:pPr>
              <a:defRPr/>
            </a:pPr>
            <a:r>
              <a:rPr lang="en-US" dirty="0">
                <a:solidFill>
                  <a:prstClr val="white">
                    <a:alpha val="60000"/>
                  </a:prstClr>
                </a:solidFill>
              </a:rPr>
              <a:t>20XX</a:t>
            </a:r>
          </a:p>
        </p:txBody>
      </p:sp>
      <p:sp>
        <p:nvSpPr>
          <p:cNvPr id="30" name="Footer Placeholder 6">
            <a:extLst>
              <a:ext uri="{FF2B5EF4-FFF2-40B4-BE49-F238E27FC236}">
                <a16:creationId xmlns:a16="http://schemas.microsoft.com/office/drawing/2014/main" id="{60A3B447-230B-4641-9E61-C6AFA8ADA113}"/>
              </a:ext>
            </a:extLst>
          </p:cNvPr>
          <p:cNvSpPr>
            <a:spLocks noGrp="1"/>
          </p:cNvSpPr>
          <p:nvPr>
            <p:ph type="ftr" sz="quarter" idx="11"/>
          </p:nvPr>
        </p:nvSpPr>
        <p:spPr>
          <a:xfrm>
            <a:off x="4038600" y="632460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rPr>
              <a:t>Presentation title</a:t>
            </a:r>
          </a:p>
        </p:txBody>
      </p:sp>
      <p:sp>
        <p:nvSpPr>
          <p:cNvPr id="31" name="Slide Number Placeholder 7">
            <a:extLst>
              <a:ext uri="{FF2B5EF4-FFF2-40B4-BE49-F238E27FC236}">
                <a16:creationId xmlns:a16="http://schemas.microsoft.com/office/drawing/2014/main" id="{D891FDCC-CEC5-46EA-83E5-AF2316413B93}"/>
              </a:ext>
            </a:extLst>
          </p:cNvPr>
          <p:cNvSpPr>
            <a:spLocks noGrp="1"/>
          </p:cNvSpPr>
          <p:nvPr>
            <p:ph type="sldNum" sz="quarter" idx="12"/>
          </p:nvPr>
        </p:nvSpPr>
        <p:spPr>
          <a:xfrm>
            <a:off x="8610600" y="632460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endParaRPr>
          </a:p>
        </p:txBody>
      </p:sp>
      <p:sp>
        <p:nvSpPr>
          <p:cNvPr id="3" name="Content Placeholder 2">
            <a:extLst>
              <a:ext uri="{FF2B5EF4-FFF2-40B4-BE49-F238E27FC236}">
                <a16:creationId xmlns:a16="http://schemas.microsoft.com/office/drawing/2014/main" id="{77112BDF-BBAF-4198-8203-F269CA203EB7}"/>
              </a:ext>
            </a:extLst>
          </p:cNvPr>
          <p:cNvSpPr>
            <a:spLocks noGrp="1"/>
          </p:cNvSpPr>
          <p:nvPr>
            <p:ph sz="quarter" idx="13" hasCustomPrompt="1"/>
          </p:nvPr>
        </p:nvSpPr>
        <p:spPr>
          <a:xfrm>
            <a:off x="1089025" y="209550"/>
            <a:ext cx="10013950" cy="4143375"/>
          </a:xfrm>
        </p:spPr>
        <p:txBody>
          <a:bodyPr/>
          <a:lstStyle>
            <a:lvl1pPr>
              <a:defRPr>
                <a:solidFill>
                  <a:schemeClr val="tx1"/>
                </a:solidFill>
              </a:defRPr>
            </a:lvl1pPr>
          </a:lstStyle>
          <a:p>
            <a:pPr lvl="0"/>
            <a:r>
              <a:rPr lang="en-US" dirty="0"/>
              <a:t>Click to add content</a:t>
            </a:r>
          </a:p>
        </p:txBody>
      </p:sp>
    </p:spTree>
    <p:extLst>
      <p:ext uri="{BB962C8B-B14F-4D97-AF65-F5344CB8AC3E}">
        <p14:creationId xmlns:p14="http://schemas.microsoft.com/office/powerpoint/2010/main" val="656986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 2 Column">
    <p:bg>
      <p:bgPr>
        <a:solidFill>
          <a:schemeClr val="bg2">
            <a:alpha val="7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DE745-8E05-475F-BC08-E9B8B01E6267}"/>
              </a:ext>
              <a:ext uri="{C183D7F6-B498-43B3-948B-1728B52AA6E4}">
                <adec:decorative xmlns:adec="http://schemas.microsoft.com/office/drawing/2017/decorative" val="1"/>
              </a:ext>
            </a:extLst>
          </p:cNvPr>
          <p:cNvPicPr>
            <a:picLocks noChangeAspect="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10744200" y="0"/>
            <a:ext cx="1447800" cy="1535750"/>
          </a:xfrm>
          <a:prstGeom prst="rect">
            <a:avLst/>
          </a:prstGeom>
        </p:spPr>
      </p:pic>
      <p:sp>
        <p:nvSpPr>
          <p:cNvPr id="10" name="Title 1">
            <a:extLst>
              <a:ext uri="{FF2B5EF4-FFF2-40B4-BE49-F238E27FC236}">
                <a16:creationId xmlns:a16="http://schemas.microsoft.com/office/drawing/2014/main" id="{D4AB668B-5364-48F5-8E6A-67B8A330D922}"/>
              </a:ext>
            </a:extLst>
          </p:cNvPr>
          <p:cNvSpPr>
            <a:spLocks noGrp="1"/>
          </p:cNvSpPr>
          <p:nvPr>
            <p:ph type="title"/>
          </p:nvPr>
        </p:nvSpPr>
        <p:spPr>
          <a:xfrm>
            <a:off x="838201" y="559814"/>
            <a:ext cx="10348146" cy="753172"/>
          </a:xfrm>
        </p:spPr>
        <p:txBody>
          <a:bodyPr anchor="t">
            <a:normAutofit/>
          </a:bodyPr>
          <a:lstStyle>
            <a:lvl1pPr>
              <a:defRPr>
                <a:solidFill>
                  <a:schemeClr val="tx2"/>
                </a:solidFill>
              </a:defRPr>
            </a:lvl1pPr>
          </a:lstStyle>
          <a:p>
            <a:pPr>
              <a:lnSpc>
                <a:spcPct val="100000"/>
              </a:lnSpc>
            </a:pPr>
            <a:r>
              <a:rPr lang="en-US" spc="120">
                <a:solidFill>
                  <a:schemeClr val="tx2"/>
                </a:solidFill>
                <a:cs typeface="Posterama" panose="020B0504020200020000" pitchFamily="34" charset="0"/>
              </a:rPr>
              <a:t>Click to edit Master title style</a:t>
            </a:r>
            <a:endParaRPr lang="en-US" spc="120" dirty="0">
              <a:solidFill>
                <a:schemeClr val="tx2"/>
              </a:solidFill>
              <a:cs typeface="Posterama" panose="020B0504020200020000" pitchFamily="34" charset="0"/>
            </a:endParaRPr>
          </a:p>
        </p:txBody>
      </p:sp>
      <p:pic>
        <p:nvPicPr>
          <p:cNvPr id="11" name="Picture 10">
            <a:extLst>
              <a:ext uri="{FF2B5EF4-FFF2-40B4-BE49-F238E27FC236}">
                <a16:creationId xmlns:a16="http://schemas.microsoft.com/office/drawing/2014/main" id="{BDCD62CE-FD0C-47C1-94CE-C2F8B5AA8272}"/>
              </a:ext>
              <a:ext uri="{C183D7F6-B498-43B3-948B-1728B52AA6E4}">
                <adec:decorative xmlns:adec="http://schemas.microsoft.com/office/drawing/2017/decorative" val="1"/>
              </a:ext>
            </a:extLst>
          </p:cNvPr>
          <p:cNvPicPr>
            <a:picLocks noChangeAspect="1"/>
          </p:cNvPicPr>
          <p:nvPr userDrawn="1"/>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rot="10800000">
            <a:off x="-1" y="2719661"/>
            <a:ext cx="830249" cy="2548349"/>
          </a:xfrm>
          <a:prstGeom prst="rect">
            <a:avLst/>
          </a:prstGeom>
        </p:spPr>
      </p:pic>
      <p:sp>
        <p:nvSpPr>
          <p:cNvPr id="16" name="Text Placeholder 15">
            <a:extLst>
              <a:ext uri="{FF2B5EF4-FFF2-40B4-BE49-F238E27FC236}">
                <a16:creationId xmlns:a16="http://schemas.microsoft.com/office/drawing/2014/main" id="{400F5829-71BC-4CC0-A88E-2D9B5D18E8D6}"/>
              </a:ext>
            </a:extLst>
          </p:cNvPr>
          <p:cNvSpPr>
            <a:spLocks noGrp="1"/>
          </p:cNvSpPr>
          <p:nvPr>
            <p:ph type="body" sz="quarter" idx="13" hasCustomPrompt="1"/>
          </p:nvPr>
        </p:nvSpPr>
        <p:spPr>
          <a:xfrm>
            <a:off x="1612288" y="1719628"/>
            <a:ext cx="4307865" cy="554038"/>
          </a:xfrm>
        </p:spPr>
        <p:txBody>
          <a:bodyPr>
            <a:normAutofit/>
          </a:bodyPr>
          <a:lstStyle>
            <a:lvl1pPr marL="0" indent="0">
              <a:buNone/>
              <a:defRPr sz="2400" b="1">
                <a:solidFill>
                  <a:schemeClr val="accent4"/>
                </a:solidFill>
              </a:defRPr>
            </a:lvl1pPr>
          </a:lstStyle>
          <a:p>
            <a:pPr lvl="0"/>
            <a:r>
              <a:rPr lang="en-US" dirty="0"/>
              <a:t>Click to add subtitle</a:t>
            </a:r>
          </a:p>
        </p:txBody>
      </p:sp>
      <p:sp>
        <p:nvSpPr>
          <p:cNvPr id="19" name="Text Placeholder 18">
            <a:extLst>
              <a:ext uri="{FF2B5EF4-FFF2-40B4-BE49-F238E27FC236}">
                <a16:creationId xmlns:a16="http://schemas.microsoft.com/office/drawing/2014/main" id="{FD2F63FE-D5D7-44B0-B72C-D45AA6EE129B}"/>
              </a:ext>
            </a:extLst>
          </p:cNvPr>
          <p:cNvSpPr>
            <a:spLocks noGrp="1"/>
          </p:cNvSpPr>
          <p:nvPr>
            <p:ph type="body" sz="quarter" idx="15" hasCustomPrompt="1"/>
          </p:nvPr>
        </p:nvSpPr>
        <p:spPr>
          <a:xfrm>
            <a:off x="1612900" y="2332649"/>
            <a:ext cx="4306888"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dirty="0"/>
              <a:t>Click to add text</a:t>
            </a:r>
          </a:p>
        </p:txBody>
      </p:sp>
      <p:sp>
        <p:nvSpPr>
          <p:cNvPr id="17" name="Text Placeholder 15">
            <a:extLst>
              <a:ext uri="{FF2B5EF4-FFF2-40B4-BE49-F238E27FC236}">
                <a16:creationId xmlns:a16="http://schemas.microsoft.com/office/drawing/2014/main" id="{E0314D87-B4EE-460E-B18F-73BD13911150}"/>
              </a:ext>
            </a:extLst>
          </p:cNvPr>
          <p:cNvSpPr>
            <a:spLocks noGrp="1"/>
          </p:cNvSpPr>
          <p:nvPr>
            <p:ph type="body" sz="quarter" idx="14" hasCustomPrompt="1"/>
          </p:nvPr>
        </p:nvSpPr>
        <p:spPr>
          <a:xfrm>
            <a:off x="6266350" y="1719628"/>
            <a:ext cx="4307865" cy="554038"/>
          </a:xfrm>
        </p:spPr>
        <p:txBody>
          <a:bodyPr>
            <a:normAutofit/>
          </a:bodyPr>
          <a:lstStyle>
            <a:lvl1pPr marL="0" indent="0">
              <a:buNone/>
              <a:defRPr sz="2400" b="1">
                <a:solidFill>
                  <a:schemeClr val="accent4"/>
                </a:solidFill>
              </a:defRPr>
            </a:lvl1pPr>
          </a:lstStyle>
          <a:p>
            <a:pPr lvl="0"/>
            <a:r>
              <a:rPr lang="en-US" dirty="0"/>
              <a:t>Click to add subtitle</a:t>
            </a:r>
          </a:p>
        </p:txBody>
      </p:sp>
      <p:sp>
        <p:nvSpPr>
          <p:cNvPr id="20" name="Text Placeholder 18">
            <a:extLst>
              <a:ext uri="{FF2B5EF4-FFF2-40B4-BE49-F238E27FC236}">
                <a16:creationId xmlns:a16="http://schemas.microsoft.com/office/drawing/2014/main" id="{C6020A13-A1EE-4B0D-9E98-DEC8824C5969}"/>
              </a:ext>
            </a:extLst>
          </p:cNvPr>
          <p:cNvSpPr>
            <a:spLocks noGrp="1"/>
          </p:cNvSpPr>
          <p:nvPr>
            <p:ph type="body" sz="quarter" idx="16" hasCustomPrompt="1"/>
          </p:nvPr>
        </p:nvSpPr>
        <p:spPr>
          <a:xfrm>
            <a:off x="6266838" y="2332649"/>
            <a:ext cx="4306888"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dirty="0"/>
              <a:t>Click to add text</a:t>
            </a:r>
          </a:p>
        </p:txBody>
      </p:sp>
      <p:sp>
        <p:nvSpPr>
          <p:cNvPr id="12" name="Date Placeholder 5">
            <a:extLst>
              <a:ext uri="{FF2B5EF4-FFF2-40B4-BE49-F238E27FC236}">
                <a16:creationId xmlns:a16="http://schemas.microsoft.com/office/drawing/2014/main" id="{DB65338A-C6F0-4F28-B7EA-064B872F628B}"/>
              </a:ext>
            </a:extLst>
          </p:cNvPr>
          <p:cNvSpPr>
            <a:spLocks noGrp="1"/>
          </p:cNvSpPr>
          <p:nvPr>
            <p:ph type="dt" sz="half" idx="10"/>
          </p:nvPr>
        </p:nvSpPr>
        <p:spPr>
          <a:xfrm>
            <a:off x="838200" y="6324600"/>
            <a:ext cx="2743200" cy="365125"/>
          </a:xfrm>
        </p:spPr>
        <p:txBody>
          <a:bodyPr/>
          <a:lstStyle>
            <a:lvl1pPr>
              <a:defRPr>
                <a:solidFill>
                  <a:schemeClr val="tx1">
                    <a:alpha val="60000"/>
                  </a:schemeClr>
                </a:solidFill>
              </a:defRPr>
            </a:lvl1pPr>
          </a:lstStyle>
          <a:p>
            <a:pPr>
              <a:defRPr/>
            </a:pPr>
            <a:r>
              <a:rPr lang="en-US" dirty="0"/>
              <a:t>20XX</a:t>
            </a:r>
          </a:p>
        </p:txBody>
      </p:sp>
      <p:sp>
        <p:nvSpPr>
          <p:cNvPr id="13" name="Footer Placeholder 6">
            <a:extLst>
              <a:ext uri="{FF2B5EF4-FFF2-40B4-BE49-F238E27FC236}">
                <a16:creationId xmlns:a16="http://schemas.microsoft.com/office/drawing/2014/main" id="{5743896B-BFE2-4F6B-B431-CF4B29CD3815}"/>
              </a:ext>
            </a:extLst>
          </p:cNvPr>
          <p:cNvSpPr>
            <a:spLocks noGrp="1"/>
          </p:cNvSpPr>
          <p:nvPr>
            <p:ph type="ftr" sz="quarter" idx="11"/>
          </p:nvPr>
        </p:nvSpPr>
        <p:spPr>
          <a:xfrm>
            <a:off x="4038600" y="6324600"/>
            <a:ext cx="4114800" cy="365125"/>
          </a:xfrm>
        </p:spPr>
        <p:txBody>
          <a:bodyPr/>
          <a:lstStyle>
            <a:lvl1pPr>
              <a:defRPr>
                <a:solidFill>
                  <a:schemeClr val="tx1">
                    <a:alpha val="60000"/>
                  </a:schemeClr>
                </a:solidFill>
              </a:defRPr>
            </a:lvl1pPr>
          </a:lstStyle>
          <a:p>
            <a:r>
              <a:rPr lang="en-US" dirty="0"/>
              <a:t>Presentation title</a:t>
            </a:r>
          </a:p>
        </p:txBody>
      </p:sp>
      <p:sp>
        <p:nvSpPr>
          <p:cNvPr id="14" name="Slide Number Placeholder 7">
            <a:extLst>
              <a:ext uri="{FF2B5EF4-FFF2-40B4-BE49-F238E27FC236}">
                <a16:creationId xmlns:a16="http://schemas.microsoft.com/office/drawing/2014/main" id="{1F6558AB-F8E9-4605-A5ED-FE3F46A11262}"/>
              </a:ext>
            </a:extLst>
          </p:cNvPr>
          <p:cNvSpPr>
            <a:spLocks noGrp="1"/>
          </p:cNvSpPr>
          <p:nvPr>
            <p:ph type="sldNum" sz="quarter" idx="12"/>
          </p:nvPr>
        </p:nvSpPr>
        <p:spPr>
          <a:xfrm>
            <a:off x="8610600" y="6324600"/>
            <a:ext cx="2743200" cy="365125"/>
          </a:xfrm>
        </p:spPr>
        <p:txBody>
          <a:bodyPr/>
          <a:lstStyle>
            <a:lvl1pPr>
              <a:defRPr>
                <a:solidFill>
                  <a:schemeClr val="tx1">
                    <a:alpha val="60000"/>
                  </a:schemeClr>
                </a:solidFill>
              </a:defRPr>
            </a:lvl1pPr>
          </a:lstStyle>
          <a:p>
            <a:pPr>
              <a:defRPr/>
            </a:pPr>
            <a:fld id="{73B850FF-6169-4056-8077-06FFA93A5366}" type="slidenum">
              <a:rPr lang="en-US" smtClean="0"/>
              <a:pPr>
                <a:defRPr/>
              </a:pPr>
              <a:t>‹#›</a:t>
            </a:fld>
            <a:endParaRPr lang="en-US" dirty="0"/>
          </a:p>
        </p:txBody>
      </p:sp>
    </p:spTree>
    <p:extLst>
      <p:ext uri="{BB962C8B-B14F-4D97-AF65-F5344CB8AC3E}">
        <p14:creationId xmlns:p14="http://schemas.microsoft.com/office/powerpoint/2010/main" val="3872868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0" name="Picture 39">
            <a:extLst>
              <a:ext uri="{FF2B5EF4-FFF2-40B4-BE49-F238E27FC236}">
                <a16:creationId xmlns:a16="http://schemas.microsoft.com/office/drawing/2014/main" id="{1CB7E8AE-A3AC-4BB7-A5C6-F00EC697B265}"/>
              </a:ext>
            </a:extLst>
          </p:cNvPr>
          <p:cNvPicPr>
            <a:picLocks noChangeAspect="1"/>
          </p:cNvPicPr>
          <p:nvPr/>
        </p:nvPicPr>
        <p:blipFill>
          <a:blip r:embed="rId14">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838200" y="425450"/>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838200" y="1949450"/>
            <a:ext cx="10515600" cy="4195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838200" y="6324600"/>
            <a:ext cx="2743200" cy="365125"/>
          </a:xfrm>
          <a:prstGeom prst="rect">
            <a:avLst/>
          </a:prstGeom>
        </p:spPr>
        <p:txBody>
          <a:bodyPr vert="horz" lIns="91440" tIns="45720" rIns="91440" bIns="45720" rtlCol="0" anchor="ctr"/>
          <a:lstStyle>
            <a:lvl1pPr algn="l">
              <a:defRPr sz="900">
                <a:solidFill>
                  <a:schemeClr val="bg1">
                    <a:alpha val="60000"/>
                  </a:schemeClr>
                </a:solidFill>
                <a:latin typeface="+mn-lt"/>
              </a:defRPr>
            </a:lvl1pPr>
          </a:lstStyle>
          <a:p>
            <a:r>
              <a:rPr lang="en-US" dirty="0"/>
              <a:t>20XX</a:t>
            </a:r>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324600"/>
            <a:ext cx="4114800" cy="365125"/>
          </a:xfrm>
          <a:prstGeom prst="rect">
            <a:avLst/>
          </a:prstGeom>
        </p:spPr>
        <p:txBody>
          <a:bodyPr vert="horz" lIns="91440" tIns="45720" rIns="91440" bIns="45720" rtlCol="0" anchor="ctr"/>
          <a:lstStyle>
            <a:lvl1pPr algn="ctr">
              <a:defRPr sz="900">
                <a:solidFill>
                  <a:schemeClr val="bg1">
                    <a:alpha val="60000"/>
                  </a:schemeClr>
                </a:solidFill>
                <a:latin typeface="+mn-lt"/>
              </a:defRPr>
            </a:lvl1pPr>
          </a:lstStyle>
          <a:p>
            <a:r>
              <a:rPr lang="en-US" dirty="0"/>
              <a:t>Presentation title</a:t>
            </a: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610600" y="6324600"/>
            <a:ext cx="2743200" cy="365125"/>
          </a:xfrm>
          <a:prstGeom prst="rect">
            <a:avLst/>
          </a:prstGeom>
        </p:spPr>
        <p:txBody>
          <a:bodyPr vert="horz" lIns="91440" tIns="45720" rIns="91440" bIns="45720" rtlCol="0" anchor="ctr"/>
          <a:lstStyle>
            <a:lvl1pPr algn="r">
              <a:defRPr sz="900">
                <a:solidFill>
                  <a:schemeClr val="bg1">
                    <a:alpha val="60000"/>
                  </a:schemeClr>
                </a:solidFill>
                <a:latin typeface="+mn-l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137308740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9" r:id="rId6"/>
    <p:sldLayoutId id="2147483740" r:id="rId7"/>
    <p:sldLayoutId id="2147483741" r:id="rId8"/>
    <p:sldLayoutId id="2147483742" r:id="rId9"/>
    <p:sldLayoutId id="2147483743" r:id="rId10"/>
    <p:sldLayoutId id="2147483756" r:id="rId11"/>
    <p:sldLayoutId id="2147483769" r:id="rId12"/>
  </p:sldLayoutIdLst>
  <p:hf hdr="0"/>
  <p:txStyles>
    <p:title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8" Type="http://schemas.openxmlformats.org/officeDocument/2006/relationships/hyperlink" Target="Bunjil%20Eagle%20ACTIVITY.pdf" TargetMode="External"/><Relationship Id="rId3" Type="http://schemas.openxmlformats.org/officeDocument/2006/relationships/hyperlink" Target="https://www.bunjilplace.com.au/about" TargetMode="External"/><Relationship Id="rId7" Type="http://schemas.openxmlformats.org/officeDocument/2006/relationships/hyperlink" Target="BUNJIL%20PLACE%20STORY%20-%20EAGLE.pdf" TargetMode="External"/><Relationship Id="rId2" Type="http://schemas.openxmlformats.org/officeDocument/2006/relationships/hyperlink" Target="https://www.jacarandaindustries.com/bunjil_place" TargetMode="External"/><Relationship Id="rId1" Type="http://schemas.openxmlformats.org/officeDocument/2006/relationships/slideLayout" Target="../slideLayouts/slideLayout5.xml"/><Relationship Id="rId6" Type="http://schemas.openxmlformats.org/officeDocument/2006/relationships/hyperlink" Target="https://www.bunjilplace.com.au/theatre" TargetMode="External"/><Relationship Id="rId5" Type="http://schemas.openxmlformats.org/officeDocument/2006/relationships/hyperlink" Target="https://my.matterport.com/show/?m=65yiEH8NR6r" TargetMode="External"/><Relationship Id="rId4" Type="http://schemas.openxmlformats.org/officeDocument/2006/relationships/hyperlink" Target="https://www.studiobinocular.com/projects/bunjil-plac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xml"/><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aj59SRULZ7I"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0E67745-F16F-4C20-A433-5559D9B249C1}"/>
              </a:ext>
            </a:extLst>
          </p:cNvPr>
          <p:cNvPicPr>
            <a:picLocks noGrp="1" noChangeAspect="1"/>
          </p:cNvPicPr>
          <p:nvPr>
            <p:ph type="pic" sz="quarter" idx="13"/>
          </p:nvPr>
        </p:nvPicPr>
        <p:blipFill rotWithShape="1">
          <a:blip r:embed="rId2"/>
          <a:srcRect t="7714" b="7714"/>
          <a:stretch/>
        </p:blipFill>
        <p:spPr>
          <a:xfrm>
            <a:off x="66676" y="2272600"/>
            <a:ext cx="11599254" cy="4563671"/>
          </a:xfrm>
        </p:spPr>
      </p:pic>
      <p:pic>
        <p:nvPicPr>
          <p:cNvPr id="5" name="Picture 4">
            <a:extLst>
              <a:ext uri="{FF2B5EF4-FFF2-40B4-BE49-F238E27FC236}">
                <a16:creationId xmlns:a16="http://schemas.microsoft.com/office/drawing/2014/main" id="{0D297C30-B280-4AEE-87EF-FF0E6A09F876}"/>
              </a:ext>
            </a:extLst>
          </p:cNvPr>
          <p:cNvPicPr>
            <a:picLocks noChangeAspect="1"/>
          </p:cNvPicPr>
          <p:nvPr/>
        </p:nvPicPr>
        <p:blipFill>
          <a:blip r:embed="rId3"/>
          <a:stretch>
            <a:fillRect/>
          </a:stretch>
        </p:blipFill>
        <p:spPr>
          <a:xfrm>
            <a:off x="3145439" y="177761"/>
            <a:ext cx="6161121" cy="2003465"/>
          </a:xfrm>
          <a:prstGeom prst="rect">
            <a:avLst/>
          </a:prstGeom>
        </p:spPr>
      </p:pic>
    </p:spTree>
    <p:extLst>
      <p:ext uri="{BB962C8B-B14F-4D97-AF65-F5344CB8AC3E}">
        <p14:creationId xmlns:p14="http://schemas.microsoft.com/office/powerpoint/2010/main" val="3106661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A7D6E7D-019F-4C81-AB67-977ED710707D}"/>
              </a:ext>
            </a:extLst>
          </p:cNvPr>
          <p:cNvSpPr>
            <a:spLocks noGrp="1"/>
          </p:cNvSpPr>
          <p:nvPr>
            <p:ph type="body" sz="quarter" idx="10"/>
          </p:nvPr>
        </p:nvSpPr>
        <p:spPr>
          <a:xfrm>
            <a:off x="339726" y="528320"/>
            <a:ext cx="5132387" cy="6005830"/>
          </a:xfrm>
        </p:spPr>
        <p:txBody>
          <a:bodyPr>
            <a:normAutofit lnSpcReduction="10000"/>
          </a:bodyPr>
          <a:lstStyle/>
          <a:p>
            <a:pPr algn="ctr"/>
            <a:r>
              <a:rPr lang="en-US" sz="4400" b="1" dirty="0">
                <a:solidFill>
                  <a:srgbClr val="C00000"/>
                </a:solidFill>
              </a:rPr>
              <a:t>PLAZA</a:t>
            </a:r>
            <a:endParaRPr lang="en-US" sz="1200" b="1" dirty="0">
              <a:solidFill>
                <a:srgbClr val="C00000"/>
              </a:solidFill>
            </a:endParaRPr>
          </a:p>
          <a:p>
            <a:pPr algn="ctr"/>
            <a:r>
              <a:rPr lang="en-AU" sz="1800" dirty="0">
                <a:effectLst/>
                <a:latin typeface="Calibri" panose="020F0502020204030204" pitchFamily="34" charset="0"/>
                <a:ea typeface="Calibri" panose="020F0502020204030204" pitchFamily="34" charset="0"/>
                <a:cs typeface="Times New Roman" panose="02020603050405020304" pitchFamily="18" charset="0"/>
              </a:rPr>
              <a:t>The Community Plaza is designed as an outdoor flexible space that can host all manner of different events. Rolling lawns provide the ideal spot to kick back on a deck chair in summer. The Amphitheatre is the sunken space in the centre and boasts one of three water features (a favourite among kids in warmer weather). The Promenade area (at the same level as the indoor area) is protected by the roofline and provides a great vantage point to view the big outdoor screen – especially when cold or wet weather kicks in. The screen uses the latest LED technology that creates an amazing viewing experience in full daylight, twilight, or the darkest night. Plus, in a first for Australia, the screen is mounted on a rotating stand so that it can be directed out towards the rolling lawns in warmer weather, or back towards the Amphitheatre and building during the cooler months.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1200" b="1" dirty="0"/>
          </a:p>
        </p:txBody>
      </p:sp>
      <p:pic>
        <p:nvPicPr>
          <p:cNvPr id="4" name="Picture 3">
            <a:extLst>
              <a:ext uri="{FF2B5EF4-FFF2-40B4-BE49-F238E27FC236}">
                <a16:creationId xmlns:a16="http://schemas.microsoft.com/office/drawing/2014/main" id="{8C052193-94A5-4CED-A85E-C262F772D5CC}"/>
              </a:ext>
            </a:extLst>
          </p:cNvPr>
          <p:cNvPicPr>
            <a:picLocks noChangeAspect="1"/>
          </p:cNvPicPr>
          <p:nvPr/>
        </p:nvPicPr>
        <p:blipFill>
          <a:blip r:embed="rId2"/>
          <a:stretch>
            <a:fillRect/>
          </a:stretch>
        </p:blipFill>
        <p:spPr>
          <a:xfrm>
            <a:off x="6392067" y="310491"/>
            <a:ext cx="5132388" cy="2745788"/>
          </a:xfrm>
          <a:prstGeom prst="rect">
            <a:avLst/>
          </a:prstGeom>
        </p:spPr>
      </p:pic>
      <p:pic>
        <p:nvPicPr>
          <p:cNvPr id="7" name="Picture 6">
            <a:extLst>
              <a:ext uri="{FF2B5EF4-FFF2-40B4-BE49-F238E27FC236}">
                <a16:creationId xmlns:a16="http://schemas.microsoft.com/office/drawing/2014/main" id="{62370432-0A8D-4378-B1EB-2616EB2CBD29}"/>
              </a:ext>
            </a:extLst>
          </p:cNvPr>
          <p:cNvPicPr>
            <a:picLocks noChangeAspect="1"/>
          </p:cNvPicPr>
          <p:nvPr/>
        </p:nvPicPr>
        <p:blipFill>
          <a:blip r:embed="rId3"/>
          <a:stretch>
            <a:fillRect/>
          </a:stretch>
        </p:blipFill>
        <p:spPr>
          <a:xfrm>
            <a:off x="6440486" y="3429000"/>
            <a:ext cx="5035551" cy="2750272"/>
          </a:xfrm>
          <a:prstGeom prst="rect">
            <a:avLst/>
          </a:prstGeom>
        </p:spPr>
      </p:pic>
    </p:spTree>
    <p:extLst>
      <p:ext uri="{BB962C8B-B14F-4D97-AF65-F5344CB8AC3E}">
        <p14:creationId xmlns:p14="http://schemas.microsoft.com/office/powerpoint/2010/main" val="1333521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5BD94F1-CB6D-4F76-AD08-DAA3805D80A7}"/>
              </a:ext>
            </a:extLst>
          </p:cNvPr>
          <p:cNvSpPr>
            <a:spLocks noGrp="1"/>
          </p:cNvSpPr>
          <p:nvPr>
            <p:ph type="title"/>
          </p:nvPr>
        </p:nvSpPr>
        <p:spPr>
          <a:xfrm>
            <a:off x="7620000" y="378726"/>
            <a:ext cx="3949840" cy="1205536"/>
          </a:xfrm>
        </p:spPr>
        <p:txBody>
          <a:bodyPr>
            <a:normAutofit/>
          </a:bodyPr>
          <a:lstStyle/>
          <a:p>
            <a:pPr algn="ctr"/>
            <a:r>
              <a:rPr lang="en-US" dirty="0">
                <a:solidFill>
                  <a:srgbClr val="C00000"/>
                </a:solidFill>
              </a:rPr>
              <a:t>STUDIO</a:t>
            </a:r>
          </a:p>
        </p:txBody>
      </p:sp>
      <p:sp>
        <p:nvSpPr>
          <p:cNvPr id="22" name="Text Placeholder 21">
            <a:extLst>
              <a:ext uri="{FF2B5EF4-FFF2-40B4-BE49-F238E27FC236}">
                <a16:creationId xmlns:a16="http://schemas.microsoft.com/office/drawing/2014/main" id="{E2B0863C-D98E-4E93-94EE-6E8EB78DBD28}"/>
              </a:ext>
            </a:extLst>
          </p:cNvPr>
          <p:cNvSpPr>
            <a:spLocks noGrp="1"/>
          </p:cNvSpPr>
          <p:nvPr>
            <p:ph type="body" sz="quarter" idx="15"/>
          </p:nvPr>
        </p:nvSpPr>
        <p:spPr>
          <a:xfrm>
            <a:off x="7690290" y="1666875"/>
            <a:ext cx="3949586" cy="4495546"/>
          </a:xfrm>
        </p:spPr>
        <p:txBody>
          <a:bodyPr>
            <a:normAutofit lnSpcReduction="10000"/>
          </a:bodyPr>
          <a:lstStyle/>
          <a:p>
            <a:pPr marL="457200" marR="0">
              <a:spcBef>
                <a:spcPts val="0"/>
              </a:spcBef>
              <a:spcAft>
                <a:spcPts val="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The Studio is a 362m2 flexible, creative space designed to be a blank canvas for contemporary and smaller performances and art forms. Already the Studio has hosted a range of programs including theatre, music, dance, cabaret, comedy, circus, art exhibitions, talks, and workshops. With automated and retractable seating for 200 or room to wipe the deck clear, the black box Studio has versatile technical capability, including a sacrificial floor suitable for dance performances and an AV loop linked to the Theatre.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6ED6C98D-D407-408E-BC0E-172039736F8B}"/>
              </a:ext>
            </a:extLst>
          </p:cNvPr>
          <p:cNvSpPr>
            <a:spLocks noGrp="1"/>
          </p:cNvSpPr>
          <p:nvPr>
            <p:ph type="ftr" sz="quarter" idx="11"/>
          </p:nvPr>
        </p:nvSpPr>
        <p:spPr>
          <a:xfrm>
            <a:off x="7696200" y="6327648"/>
            <a:ext cx="3045406" cy="365125"/>
          </a:xfrm>
        </p:spPr>
        <p:txBody>
          <a:bodyPr/>
          <a:lstStyle/>
          <a:p>
            <a:r>
              <a:rPr lang="en-US" dirty="0"/>
              <a:t>Presentation title</a:t>
            </a:r>
          </a:p>
        </p:txBody>
      </p:sp>
      <p:sp>
        <p:nvSpPr>
          <p:cNvPr id="5" name="Slide Number Placeholder 4">
            <a:extLst>
              <a:ext uri="{FF2B5EF4-FFF2-40B4-BE49-F238E27FC236}">
                <a16:creationId xmlns:a16="http://schemas.microsoft.com/office/drawing/2014/main" id="{950EE9E9-0CC2-4D6E-A3BC-45FEDC0C81C9}"/>
              </a:ext>
            </a:extLst>
          </p:cNvPr>
          <p:cNvSpPr>
            <a:spLocks noGrp="1"/>
          </p:cNvSpPr>
          <p:nvPr>
            <p:ph type="sldNum" sz="quarter" idx="12"/>
          </p:nvPr>
        </p:nvSpPr>
        <p:spPr>
          <a:xfrm>
            <a:off x="10820400" y="6327648"/>
            <a:ext cx="533400" cy="365125"/>
          </a:xfrm>
        </p:spPr>
        <p:txBody>
          <a:bodyPr/>
          <a:lstStyle/>
          <a:p>
            <a:pPr lvl="0"/>
            <a:fld id="{73B850FF-6169-4056-8077-06FFA93A5366}" type="slidenum">
              <a:rPr lang="en-US" noProof="0" smtClean="0"/>
              <a:pPr lvl="0"/>
              <a:t>11</a:t>
            </a:fld>
            <a:endParaRPr lang="en-US" noProof="0" dirty="0"/>
          </a:p>
        </p:txBody>
      </p:sp>
      <p:pic>
        <p:nvPicPr>
          <p:cNvPr id="3" name="Picture Placeholder 2">
            <a:extLst>
              <a:ext uri="{FF2B5EF4-FFF2-40B4-BE49-F238E27FC236}">
                <a16:creationId xmlns:a16="http://schemas.microsoft.com/office/drawing/2014/main" id="{73CCEBBF-9DCB-4721-810B-DBCE70797F06}"/>
              </a:ext>
            </a:extLst>
          </p:cNvPr>
          <p:cNvPicPr>
            <a:picLocks noGrp="1" noChangeAspect="1"/>
          </p:cNvPicPr>
          <p:nvPr>
            <p:ph type="pic" sz="quarter" idx="13"/>
          </p:nvPr>
        </p:nvPicPr>
        <p:blipFill rotWithShape="1">
          <a:blip r:embed="rId2"/>
          <a:srcRect t="2066" b="2066"/>
          <a:stretch/>
        </p:blipFill>
        <p:spPr>
          <a:xfrm>
            <a:off x="552124" y="3557378"/>
            <a:ext cx="6100257" cy="3135395"/>
          </a:xfrm>
        </p:spPr>
      </p:pic>
      <p:pic>
        <p:nvPicPr>
          <p:cNvPr id="8" name="Picture 7">
            <a:extLst>
              <a:ext uri="{FF2B5EF4-FFF2-40B4-BE49-F238E27FC236}">
                <a16:creationId xmlns:a16="http://schemas.microsoft.com/office/drawing/2014/main" id="{79CAE6DD-7DA4-433F-BBCD-AB41E494773C}"/>
              </a:ext>
            </a:extLst>
          </p:cNvPr>
          <p:cNvPicPr>
            <a:picLocks noChangeAspect="1"/>
          </p:cNvPicPr>
          <p:nvPr/>
        </p:nvPicPr>
        <p:blipFill>
          <a:blip r:embed="rId3"/>
          <a:stretch>
            <a:fillRect/>
          </a:stretch>
        </p:blipFill>
        <p:spPr>
          <a:xfrm>
            <a:off x="447349" y="360433"/>
            <a:ext cx="6395975" cy="2940189"/>
          </a:xfrm>
          <a:prstGeom prst="rect">
            <a:avLst/>
          </a:prstGeom>
        </p:spPr>
      </p:pic>
    </p:spTree>
    <p:extLst>
      <p:ext uri="{BB962C8B-B14F-4D97-AF65-F5344CB8AC3E}">
        <p14:creationId xmlns:p14="http://schemas.microsoft.com/office/powerpoint/2010/main" val="3108294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6E2FE00C-A4E7-4DD3-BED5-5746528E68F1}"/>
              </a:ext>
            </a:extLst>
          </p:cNvPr>
          <p:cNvSpPr>
            <a:spLocks noGrp="1"/>
          </p:cNvSpPr>
          <p:nvPr>
            <p:ph type="title"/>
          </p:nvPr>
        </p:nvSpPr>
        <p:spPr>
          <a:xfrm>
            <a:off x="554057" y="165228"/>
            <a:ext cx="5237143" cy="1139697"/>
          </a:xfrm>
        </p:spPr>
        <p:txBody>
          <a:bodyPr/>
          <a:lstStyle/>
          <a:p>
            <a:pPr algn="ctr"/>
            <a:r>
              <a:rPr lang="en-US" dirty="0">
                <a:solidFill>
                  <a:schemeClr val="accent1"/>
                </a:solidFill>
              </a:rPr>
              <a:t>LIBRARY</a:t>
            </a:r>
          </a:p>
        </p:txBody>
      </p:sp>
      <p:sp>
        <p:nvSpPr>
          <p:cNvPr id="34" name="Text Placeholder 33">
            <a:extLst>
              <a:ext uri="{FF2B5EF4-FFF2-40B4-BE49-F238E27FC236}">
                <a16:creationId xmlns:a16="http://schemas.microsoft.com/office/drawing/2014/main" id="{7B69611F-97FC-426E-8387-26F473573E81}"/>
              </a:ext>
            </a:extLst>
          </p:cNvPr>
          <p:cNvSpPr>
            <a:spLocks noGrp="1"/>
          </p:cNvSpPr>
          <p:nvPr>
            <p:ph type="body" sz="quarter" idx="16"/>
          </p:nvPr>
        </p:nvSpPr>
        <p:spPr>
          <a:xfrm>
            <a:off x="219076" y="1162051"/>
            <a:ext cx="5568754" cy="5010149"/>
          </a:xfrm>
        </p:spPr>
        <p:txBody>
          <a:bodyPr>
            <a:noAutofit/>
          </a:bodyPr>
          <a:lstStyle/>
          <a:p>
            <a:pPr marL="0" indent="0">
              <a:buNone/>
            </a:pPr>
            <a:endParaRPr lang="en-US" dirty="0"/>
          </a:p>
          <a:p>
            <a:r>
              <a:rPr lang="en-US" dirty="0"/>
              <a:t>Read through the work in the booklet you have been provided.</a:t>
            </a:r>
          </a:p>
          <a:p>
            <a:r>
              <a:rPr lang="en-US" dirty="0"/>
              <a:t>Art pieces from CESC will be displayed on the day and people can walk up the stairs or see the display through other entries</a:t>
            </a:r>
          </a:p>
          <a:p>
            <a:pPr marL="285750" indent="-285750">
              <a:buFont typeface="Arial" panose="020B0604020202020204" pitchFamily="34" charset="0"/>
              <a:buChar char="•"/>
            </a:pPr>
            <a:r>
              <a:rPr lang="en-US" dirty="0"/>
              <a:t>You will need to complete a Risk assessment for guests making their way to Bunjil Place.</a:t>
            </a:r>
          </a:p>
          <a:p>
            <a:pPr marL="285750" indent="-285750">
              <a:buFont typeface="Arial" panose="020B0604020202020204" pitchFamily="34" charset="0"/>
              <a:buChar char="•"/>
            </a:pPr>
            <a:r>
              <a:rPr lang="en-US" dirty="0"/>
              <a:t>Divide any questions you may need to ask regarding this area.</a:t>
            </a:r>
          </a:p>
          <a:p>
            <a:endParaRPr lang="en-US" dirty="0"/>
          </a:p>
          <a:p>
            <a:pPr marL="0" indent="0">
              <a:buNone/>
            </a:pPr>
            <a:endParaRPr lang="en-US" dirty="0"/>
          </a:p>
        </p:txBody>
      </p:sp>
      <p:pic>
        <p:nvPicPr>
          <p:cNvPr id="12" name="Picture Placeholder 11">
            <a:extLst>
              <a:ext uri="{FF2B5EF4-FFF2-40B4-BE49-F238E27FC236}">
                <a16:creationId xmlns:a16="http://schemas.microsoft.com/office/drawing/2014/main" id="{0FC3AE4C-CAFA-4532-A19A-932138B7A11D}"/>
              </a:ext>
            </a:extLst>
          </p:cNvPr>
          <p:cNvPicPr>
            <a:picLocks noGrp="1" noChangeAspect="1"/>
          </p:cNvPicPr>
          <p:nvPr>
            <p:ph type="pic" sz="quarter" idx="14"/>
          </p:nvPr>
        </p:nvPicPr>
        <p:blipFill rotWithShape="1">
          <a:blip r:embed="rId3"/>
          <a:srcRect l="1494" r="1494"/>
          <a:stretch/>
        </p:blipFill>
        <p:spPr>
          <a:xfrm>
            <a:off x="6400802" y="2376797"/>
            <a:ext cx="5095436" cy="2020292"/>
          </a:xfrm>
        </p:spPr>
      </p:pic>
      <p:pic>
        <p:nvPicPr>
          <p:cNvPr id="8" name="Picture 7">
            <a:extLst>
              <a:ext uri="{FF2B5EF4-FFF2-40B4-BE49-F238E27FC236}">
                <a16:creationId xmlns:a16="http://schemas.microsoft.com/office/drawing/2014/main" id="{7E3A0A82-0DCC-4898-8A41-3FF1A0DDF285}"/>
              </a:ext>
            </a:extLst>
          </p:cNvPr>
          <p:cNvPicPr>
            <a:picLocks noChangeAspect="1"/>
          </p:cNvPicPr>
          <p:nvPr/>
        </p:nvPicPr>
        <p:blipFill>
          <a:blip r:embed="rId4"/>
          <a:stretch>
            <a:fillRect/>
          </a:stretch>
        </p:blipFill>
        <p:spPr>
          <a:xfrm>
            <a:off x="6400802" y="279547"/>
            <a:ext cx="5068689" cy="2020292"/>
          </a:xfrm>
          <a:prstGeom prst="rect">
            <a:avLst/>
          </a:prstGeom>
        </p:spPr>
      </p:pic>
      <p:sp>
        <p:nvSpPr>
          <p:cNvPr id="2" name="TextBox 1">
            <a:extLst>
              <a:ext uri="{FF2B5EF4-FFF2-40B4-BE49-F238E27FC236}">
                <a16:creationId xmlns:a16="http://schemas.microsoft.com/office/drawing/2014/main" id="{008FF6C2-8954-4A63-8D3E-560BD98E325B}"/>
              </a:ext>
            </a:extLst>
          </p:cNvPr>
          <p:cNvSpPr txBox="1"/>
          <p:nvPr/>
        </p:nvSpPr>
        <p:spPr>
          <a:xfrm>
            <a:off x="6400802" y="4474047"/>
            <a:ext cx="5568754" cy="2585323"/>
          </a:xfrm>
          <a:prstGeom prst="rect">
            <a:avLst/>
          </a:prstGeom>
          <a:noFill/>
        </p:spPr>
        <p:txBody>
          <a:bodyPr wrap="square" rtlCol="0">
            <a:spAutoFit/>
          </a:bodyPr>
          <a:lstStyle/>
          <a:p>
            <a:r>
              <a:rPr lang="en-A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Set over three levels, this modern, light-filled community library has the capacity for a collection of around 50,000 items. Follow the curved staircase to the second level and soak up the light and views through generous windows. Features include an amphitheatre with terraced seating, a dedicated kids’ zone, a living-room style youth area with AV and gaming compatibility, 6m wide community art space, outdoor reading garden, public computer zones, quiet study nooks, and flexible meeting rooms (available for use by the public). </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87203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5BD94F1-CB6D-4F76-AD08-DAA3805D80A7}"/>
              </a:ext>
            </a:extLst>
          </p:cNvPr>
          <p:cNvSpPr>
            <a:spLocks noGrp="1"/>
          </p:cNvSpPr>
          <p:nvPr>
            <p:ph type="title"/>
          </p:nvPr>
        </p:nvSpPr>
        <p:spPr>
          <a:xfrm>
            <a:off x="7707391" y="785189"/>
            <a:ext cx="3949840" cy="1205536"/>
          </a:xfrm>
        </p:spPr>
        <p:txBody>
          <a:bodyPr>
            <a:normAutofit/>
          </a:bodyPr>
          <a:lstStyle/>
          <a:p>
            <a:pPr algn="ctr"/>
            <a:r>
              <a:rPr lang="en-US" dirty="0">
                <a:solidFill>
                  <a:srgbClr val="C00000"/>
                </a:solidFill>
              </a:rPr>
              <a:t>GALLERY</a:t>
            </a:r>
          </a:p>
        </p:txBody>
      </p:sp>
      <p:sp>
        <p:nvSpPr>
          <p:cNvPr id="22" name="Text Placeholder 21">
            <a:extLst>
              <a:ext uri="{FF2B5EF4-FFF2-40B4-BE49-F238E27FC236}">
                <a16:creationId xmlns:a16="http://schemas.microsoft.com/office/drawing/2014/main" id="{E2B0863C-D98E-4E93-94EE-6E8EB78DBD28}"/>
              </a:ext>
            </a:extLst>
          </p:cNvPr>
          <p:cNvSpPr>
            <a:spLocks noGrp="1"/>
          </p:cNvSpPr>
          <p:nvPr>
            <p:ph type="body" sz="quarter" idx="15"/>
          </p:nvPr>
        </p:nvSpPr>
        <p:spPr>
          <a:xfrm>
            <a:off x="7634273" y="1990725"/>
            <a:ext cx="4096076" cy="3666871"/>
          </a:xfrm>
        </p:spPr>
        <p:txBody>
          <a:bodyPr>
            <a:normAutofit fontScale="25000" lnSpcReduction="20000"/>
          </a:bodyPr>
          <a:lstStyle/>
          <a:p>
            <a:r>
              <a:rPr lang="en-US" sz="6000" dirty="0"/>
              <a:t>Look carefully at the area and admire the enormous timber gridshell. The timber gridshell is a complex arrangement of prefabricated glue-laminated spruce. This was a world-first. </a:t>
            </a:r>
            <a:r>
              <a:rPr lang="en-AU" sz="6000" dirty="0">
                <a:effectLst/>
                <a:latin typeface="Calibri" panose="020F0502020204030204" pitchFamily="34" charset="0"/>
                <a:ea typeface="Calibri" panose="020F0502020204030204" pitchFamily="34" charset="0"/>
                <a:cs typeface="Times New Roman" panose="02020603050405020304" pitchFamily="18" charset="0"/>
              </a:rPr>
              <a:t>Our gallery throws light onto how Australian artists interpret our home, the world, experiences, and existence. The flexible space is reinvented with every exhibition, thanks to movable walls that can divide the space into multiple rooms and clever state-of-the-art lighting. With 4.5m high ceilings and an airlock entrance, humidity controls can be achieved and maintained, making this space capable of hosting touring exhibitions from the most prestigious art museums and lenders. As you exit the Gallery, check out the unique interactive touch wall (on your right, near the Studio entrance), where you can join our virtual community. (And with interactivity available at all heights from top to bottom of the screen, anyone can play!). </a:t>
            </a: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6ED6C98D-D407-408E-BC0E-172039736F8B}"/>
              </a:ext>
            </a:extLst>
          </p:cNvPr>
          <p:cNvSpPr>
            <a:spLocks noGrp="1"/>
          </p:cNvSpPr>
          <p:nvPr>
            <p:ph type="ftr" sz="quarter" idx="11"/>
          </p:nvPr>
        </p:nvSpPr>
        <p:spPr>
          <a:xfrm>
            <a:off x="7696200" y="6327648"/>
            <a:ext cx="3045406" cy="365125"/>
          </a:xfrm>
        </p:spPr>
        <p:txBody>
          <a:bodyPr/>
          <a:lstStyle/>
          <a:p>
            <a:r>
              <a:rPr lang="en-US" dirty="0"/>
              <a:t>Presentation title</a:t>
            </a:r>
          </a:p>
        </p:txBody>
      </p:sp>
      <p:sp>
        <p:nvSpPr>
          <p:cNvPr id="5" name="Slide Number Placeholder 4">
            <a:extLst>
              <a:ext uri="{FF2B5EF4-FFF2-40B4-BE49-F238E27FC236}">
                <a16:creationId xmlns:a16="http://schemas.microsoft.com/office/drawing/2014/main" id="{950EE9E9-0CC2-4D6E-A3BC-45FEDC0C81C9}"/>
              </a:ext>
            </a:extLst>
          </p:cNvPr>
          <p:cNvSpPr>
            <a:spLocks noGrp="1"/>
          </p:cNvSpPr>
          <p:nvPr>
            <p:ph type="sldNum" sz="quarter" idx="12"/>
          </p:nvPr>
        </p:nvSpPr>
        <p:spPr>
          <a:xfrm>
            <a:off x="10820400" y="6327648"/>
            <a:ext cx="533400" cy="365125"/>
          </a:xfrm>
        </p:spPr>
        <p:txBody>
          <a:bodyPr/>
          <a:lstStyle/>
          <a:p>
            <a:pPr lvl="0"/>
            <a:fld id="{73B850FF-6169-4056-8077-06FFA93A5366}" type="slidenum">
              <a:rPr lang="en-US" noProof="0" smtClean="0"/>
              <a:pPr lvl="0"/>
              <a:t>13</a:t>
            </a:fld>
            <a:endParaRPr lang="en-US" noProof="0" dirty="0"/>
          </a:p>
        </p:txBody>
      </p:sp>
      <p:pic>
        <p:nvPicPr>
          <p:cNvPr id="10" name="Picture Placeholder 9">
            <a:extLst>
              <a:ext uri="{FF2B5EF4-FFF2-40B4-BE49-F238E27FC236}">
                <a16:creationId xmlns:a16="http://schemas.microsoft.com/office/drawing/2014/main" id="{F8A713DB-8C65-4263-94AE-986F9C89CF98}"/>
              </a:ext>
            </a:extLst>
          </p:cNvPr>
          <p:cNvPicPr>
            <a:picLocks noGrp="1" noChangeAspect="1"/>
          </p:cNvPicPr>
          <p:nvPr>
            <p:ph type="pic" sz="quarter" idx="13"/>
          </p:nvPr>
        </p:nvPicPr>
        <p:blipFill rotWithShape="1">
          <a:blip r:embed="rId2"/>
          <a:srcRect l="2031" r="2031"/>
          <a:stretch/>
        </p:blipFill>
        <p:spPr>
          <a:xfrm>
            <a:off x="582394" y="346157"/>
            <a:ext cx="6123205" cy="3147189"/>
          </a:xfrm>
        </p:spPr>
      </p:pic>
      <p:pic>
        <p:nvPicPr>
          <p:cNvPr id="15" name="Picture 14">
            <a:extLst>
              <a:ext uri="{FF2B5EF4-FFF2-40B4-BE49-F238E27FC236}">
                <a16:creationId xmlns:a16="http://schemas.microsoft.com/office/drawing/2014/main" id="{6011FB65-D692-462D-9A0D-A3CCFBB9BC00}"/>
              </a:ext>
            </a:extLst>
          </p:cNvPr>
          <p:cNvPicPr>
            <a:picLocks noChangeAspect="1"/>
          </p:cNvPicPr>
          <p:nvPr/>
        </p:nvPicPr>
        <p:blipFill>
          <a:blip r:embed="rId3"/>
          <a:stretch>
            <a:fillRect/>
          </a:stretch>
        </p:blipFill>
        <p:spPr>
          <a:xfrm>
            <a:off x="552124" y="3694728"/>
            <a:ext cx="6153476" cy="2632920"/>
          </a:xfrm>
          <a:prstGeom prst="rect">
            <a:avLst/>
          </a:prstGeom>
        </p:spPr>
      </p:pic>
    </p:spTree>
    <p:extLst>
      <p:ext uri="{BB962C8B-B14F-4D97-AF65-F5344CB8AC3E}">
        <p14:creationId xmlns:p14="http://schemas.microsoft.com/office/powerpoint/2010/main" val="468176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6E2FE00C-A4E7-4DD3-BED5-5746528E68F1}"/>
              </a:ext>
            </a:extLst>
          </p:cNvPr>
          <p:cNvSpPr>
            <a:spLocks noGrp="1"/>
          </p:cNvSpPr>
          <p:nvPr>
            <p:ph type="title"/>
          </p:nvPr>
        </p:nvSpPr>
        <p:spPr>
          <a:xfrm>
            <a:off x="272853" y="311089"/>
            <a:ext cx="5514976" cy="1136711"/>
          </a:xfrm>
        </p:spPr>
        <p:txBody>
          <a:bodyPr/>
          <a:lstStyle/>
          <a:p>
            <a:pPr algn="ctr"/>
            <a:br>
              <a:rPr lang="en-US" sz="2800" dirty="0"/>
            </a:br>
            <a:r>
              <a:rPr lang="en-US" dirty="0">
                <a:solidFill>
                  <a:srgbClr val="C00000"/>
                </a:solidFill>
              </a:rPr>
              <a:t>THEATRE</a:t>
            </a:r>
            <a:br>
              <a:rPr lang="en-US" sz="2800" dirty="0"/>
            </a:br>
            <a:endParaRPr lang="en-US" dirty="0"/>
          </a:p>
        </p:txBody>
      </p:sp>
      <p:sp>
        <p:nvSpPr>
          <p:cNvPr id="34" name="Text Placeholder 33">
            <a:extLst>
              <a:ext uri="{FF2B5EF4-FFF2-40B4-BE49-F238E27FC236}">
                <a16:creationId xmlns:a16="http://schemas.microsoft.com/office/drawing/2014/main" id="{7B69611F-97FC-426E-8387-26F473573E81}"/>
              </a:ext>
            </a:extLst>
          </p:cNvPr>
          <p:cNvSpPr>
            <a:spLocks noGrp="1"/>
          </p:cNvSpPr>
          <p:nvPr>
            <p:ph type="body" sz="quarter" idx="16"/>
          </p:nvPr>
        </p:nvSpPr>
        <p:spPr>
          <a:xfrm>
            <a:off x="756772" y="1447800"/>
            <a:ext cx="5031057" cy="5140871"/>
          </a:xfrm>
        </p:spPr>
        <p:txBody>
          <a:bodyPr>
            <a:noAutofit/>
          </a:bodyPr>
          <a:lstStyle/>
          <a:p>
            <a:pPr marL="0" indent="0">
              <a:buNone/>
            </a:pPr>
            <a:r>
              <a:rPr lang="en-AU" sz="1600" dirty="0">
                <a:effectLst/>
                <a:latin typeface="Calibri" panose="020F0502020204030204" pitchFamily="34" charset="0"/>
                <a:ea typeface="Calibri" panose="020F0502020204030204" pitchFamily="34" charset="0"/>
                <a:cs typeface="Times New Roman" panose="02020603050405020304" pitchFamily="18" charset="0"/>
              </a:rPr>
              <a:t>Every row and every one of the 846 seats throughout the stalls and dress circle in the Theatre has been carefully designed to achieve an unobstructed view of the full proscenium arch, so no one missed out on the action onstage. Cleverly designed acoustic timber panels are balanced to cleanly distribute sound to the very back seats in the house. The most impressive acoustic feature is that the entire concrete structure for the Theatre and Studio has been structurally separated so that no vibrations and sounds will transfer into the space and interfere with any performances. High above the stage soars a full fly tower. In addition to a motorized orchestra pit and state-of-the-art tech and back-of-house facilities, the Theatre also features a hearing loop and a viewing room – ideal for parents with crying babies- where you can watch the action through the soundproof glass and still hear what’s happening onstage through the viewing room’s PA system.</a:t>
            </a:r>
            <a:endParaRPr lang="en-US" sz="1600" dirty="0"/>
          </a:p>
          <a:p>
            <a:endParaRPr lang="en-US" dirty="0"/>
          </a:p>
        </p:txBody>
      </p:sp>
      <p:pic>
        <p:nvPicPr>
          <p:cNvPr id="8" name="Picture Placeholder 7">
            <a:extLst>
              <a:ext uri="{FF2B5EF4-FFF2-40B4-BE49-F238E27FC236}">
                <a16:creationId xmlns:a16="http://schemas.microsoft.com/office/drawing/2014/main" id="{34B1EEC8-CAED-48DC-8FB1-6543399E3496}"/>
              </a:ext>
            </a:extLst>
          </p:cNvPr>
          <p:cNvPicPr>
            <a:picLocks noGrp="1" noChangeAspect="1"/>
          </p:cNvPicPr>
          <p:nvPr>
            <p:ph type="pic" sz="quarter" idx="13"/>
          </p:nvPr>
        </p:nvPicPr>
        <p:blipFill rotWithShape="1">
          <a:blip r:embed="rId3"/>
          <a:srcRect t="12136" b="12136"/>
          <a:stretch/>
        </p:blipFill>
        <p:spPr>
          <a:xfrm>
            <a:off x="6819900" y="4494798"/>
            <a:ext cx="4975822" cy="1972866"/>
          </a:xfrm>
        </p:spPr>
      </p:pic>
      <p:pic>
        <p:nvPicPr>
          <p:cNvPr id="12" name="Picture Placeholder 11">
            <a:extLst>
              <a:ext uri="{FF2B5EF4-FFF2-40B4-BE49-F238E27FC236}">
                <a16:creationId xmlns:a16="http://schemas.microsoft.com/office/drawing/2014/main" id="{F7F67395-634F-449A-8EEE-874E3D9F0DFB}"/>
              </a:ext>
            </a:extLst>
          </p:cNvPr>
          <p:cNvPicPr>
            <a:picLocks noGrp="1" noChangeAspect="1"/>
          </p:cNvPicPr>
          <p:nvPr>
            <p:ph type="pic" sz="quarter" idx="14"/>
          </p:nvPr>
        </p:nvPicPr>
        <p:blipFill rotWithShape="1">
          <a:blip r:embed="rId4"/>
          <a:srcRect t="7360" b="7360"/>
          <a:stretch/>
        </p:blipFill>
        <p:spPr>
          <a:xfrm>
            <a:off x="6819900" y="217420"/>
            <a:ext cx="4856144" cy="1925415"/>
          </a:xfrm>
        </p:spPr>
      </p:pic>
      <p:pic>
        <p:nvPicPr>
          <p:cNvPr id="14" name="Picture 13">
            <a:extLst>
              <a:ext uri="{FF2B5EF4-FFF2-40B4-BE49-F238E27FC236}">
                <a16:creationId xmlns:a16="http://schemas.microsoft.com/office/drawing/2014/main" id="{9A142AD2-3819-4DB3-9C44-C10BA2DB7864}"/>
              </a:ext>
            </a:extLst>
          </p:cNvPr>
          <p:cNvPicPr>
            <a:picLocks noChangeAspect="1"/>
          </p:cNvPicPr>
          <p:nvPr/>
        </p:nvPicPr>
        <p:blipFill>
          <a:blip r:embed="rId5"/>
          <a:stretch>
            <a:fillRect/>
          </a:stretch>
        </p:blipFill>
        <p:spPr>
          <a:xfrm>
            <a:off x="6819900" y="2325437"/>
            <a:ext cx="4856144" cy="1986759"/>
          </a:xfrm>
          <a:prstGeom prst="rect">
            <a:avLst/>
          </a:prstGeom>
        </p:spPr>
      </p:pic>
    </p:spTree>
    <p:extLst>
      <p:ext uri="{BB962C8B-B14F-4D97-AF65-F5344CB8AC3E}">
        <p14:creationId xmlns:p14="http://schemas.microsoft.com/office/powerpoint/2010/main" val="1300308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5BD94F1-CB6D-4F76-AD08-DAA3805D80A7}"/>
              </a:ext>
            </a:extLst>
          </p:cNvPr>
          <p:cNvSpPr>
            <a:spLocks noGrp="1"/>
          </p:cNvSpPr>
          <p:nvPr>
            <p:ph type="title"/>
          </p:nvPr>
        </p:nvSpPr>
        <p:spPr>
          <a:xfrm>
            <a:off x="7419975" y="-66675"/>
            <a:ext cx="4149865" cy="1000125"/>
          </a:xfrm>
        </p:spPr>
        <p:txBody>
          <a:bodyPr>
            <a:normAutofit fontScale="90000"/>
          </a:bodyPr>
          <a:lstStyle/>
          <a:p>
            <a:pPr algn="ctr"/>
            <a:br>
              <a:rPr lang="en-US" dirty="0"/>
            </a:br>
            <a:r>
              <a:rPr lang="en-US" sz="4000" dirty="0">
                <a:solidFill>
                  <a:schemeClr val="accent1">
                    <a:lumMod val="75000"/>
                  </a:schemeClr>
                </a:solidFill>
              </a:rPr>
              <a:t>NARRE WARREN TRAIN STATION</a:t>
            </a:r>
          </a:p>
        </p:txBody>
      </p:sp>
      <p:sp>
        <p:nvSpPr>
          <p:cNvPr id="22" name="Text Placeholder 21">
            <a:extLst>
              <a:ext uri="{FF2B5EF4-FFF2-40B4-BE49-F238E27FC236}">
                <a16:creationId xmlns:a16="http://schemas.microsoft.com/office/drawing/2014/main" id="{E2B0863C-D98E-4E93-94EE-6E8EB78DBD28}"/>
              </a:ext>
            </a:extLst>
          </p:cNvPr>
          <p:cNvSpPr>
            <a:spLocks noGrp="1"/>
          </p:cNvSpPr>
          <p:nvPr>
            <p:ph type="body" sz="quarter" idx="15"/>
          </p:nvPr>
        </p:nvSpPr>
        <p:spPr>
          <a:xfrm>
            <a:off x="7345680" y="1666875"/>
            <a:ext cx="4704080" cy="5025898"/>
          </a:xfrm>
        </p:spPr>
        <p:txBody>
          <a:bodyPr>
            <a:normAutofit/>
          </a:bodyPr>
          <a:lstStyle/>
          <a:p>
            <a:r>
              <a:rPr lang="en-US" dirty="0"/>
              <a:t>Read through the work in the booklet you have been provided.</a:t>
            </a:r>
          </a:p>
          <a:p>
            <a:r>
              <a:rPr lang="en-US" dirty="0"/>
              <a:t>Make sure you choose your groups based on how well you will work with them. </a:t>
            </a:r>
          </a:p>
          <a:p>
            <a:pPr marL="285750" indent="-285750">
              <a:buFont typeface="Arial" panose="020B0604020202020204" pitchFamily="34" charset="0"/>
              <a:buChar char="•"/>
            </a:pPr>
            <a:r>
              <a:rPr lang="en-US" dirty="0"/>
              <a:t>You will need to complete a Risk assessment for guests making their way to Bunjil Place.</a:t>
            </a:r>
          </a:p>
          <a:p>
            <a:pPr marL="285750" indent="-285750">
              <a:buFont typeface="Arial" panose="020B0604020202020204" pitchFamily="34" charset="0"/>
              <a:buChar char="•"/>
            </a:pPr>
            <a:r>
              <a:rPr lang="en-US" dirty="0"/>
              <a:t>What information will they need to know to get to the event on time?</a:t>
            </a:r>
          </a:p>
          <a:p>
            <a:pPr marL="285750" indent="-285750">
              <a:buFont typeface="Arial" panose="020B0604020202020204" pitchFamily="34" charset="0"/>
              <a:buChar char="•"/>
            </a:pPr>
            <a:r>
              <a:rPr lang="en-US" dirty="0"/>
              <a:t>There will be questions you will be required to answer on your arrival to Narre Warren station. Divide the questions up among your group to maximise your time at the station.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7" name="Picture Placeholder 6">
            <a:extLst>
              <a:ext uri="{FF2B5EF4-FFF2-40B4-BE49-F238E27FC236}">
                <a16:creationId xmlns:a16="http://schemas.microsoft.com/office/drawing/2014/main" id="{67C62DBA-25C9-4666-BE76-780AD22B0754}"/>
              </a:ext>
            </a:extLst>
          </p:cNvPr>
          <p:cNvPicPr>
            <a:picLocks noGrp="1" noChangeAspect="1"/>
          </p:cNvPicPr>
          <p:nvPr>
            <p:ph type="pic" sz="quarter" idx="13"/>
          </p:nvPr>
        </p:nvPicPr>
        <p:blipFill rotWithShape="1">
          <a:blip r:embed="rId2"/>
          <a:srcRect t="17242" b="17242"/>
          <a:stretch/>
        </p:blipFill>
        <p:spPr>
          <a:xfrm>
            <a:off x="838200" y="442913"/>
            <a:ext cx="5508625" cy="2830512"/>
          </a:xfrm>
        </p:spPr>
      </p:pic>
      <p:pic>
        <p:nvPicPr>
          <p:cNvPr id="9" name="Picture 8">
            <a:extLst>
              <a:ext uri="{FF2B5EF4-FFF2-40B4-BE49-F238E27FC236}">
                <a16:creationId xmlns:a16="http://schemas.microsoft.com/office/drawing/2014/main" id="{9C73F831-E761-45D9-8562-8DD9097EB701}"/>
              </a:ext>
            </a:extLst>
          </p:cNvPr>
          <p:cNvPicPr>
            <a:picLocks noChangeAspect="1"/>
          </p:cNvPicPr>
          <p:nvPr/>
        </p:nvPicPr>
        <p:blipFill>
          <a:blip r:embed="rId3"/>
          <a:stretch>
            <a:fillRect/>
          </a:stretch>
        </p:blipFill>
        <p:spPr>
          <a:xfrm>
            <a:off x="2209800" y="3423957"/>
            <a:ext cx="2250757" cy="3243911"/>
          </a:xfrm>
          <a:prstGeom prst="rect">
            <a:avLst/>
          </a:prstGeom>
        </p:spPr>
      </p:pic>
    </p:spTree>
    <p:extLst>
      <p:ext uri="{BB962C8B-B14F-4D97-AF65-F5344CB8AC3E}">
        <p14:creationId xmlns:p14="http://schemas.microsoft.com/office/powerpoint/2010/main" val="3697182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5BD94F1-CB6D-4F76-AD08-DAA3805D80A7}"/>
              </a:ext>
            </a:extLst>
          </p:cNvPr>
          <p:cNvSpPr>
            <a:spLocks noGrp="1"/>
          </p:cNvSpPr>
          <p:nvPr>
            <p:ph type="title"/>
          </p:nvPr>
        </p:nvSpPr>
        <p:spPr>
          <a:xfrm>
            <a:off x="7419975" y="-66675"/>
            <a:ext cx="4247866" cy="1169611"/>
          </a:xfrm>
        </p:spPr>
        <p:txBody>
          <a:bodyPr>
            <a:normAutofit fontScale="90000"/>
          </a:bodyPr>
          <a:lstStyle/>
          <a:p>
            <a:pPr algn="ctr"/>
            <a:br>
              <a:rPr lang="en-US" dirty="0"/>
            </a:br>
            <a:r>
              <a:rPr lang="en-US" sz="4000" dirty="0">
                <a:solidFill>
                  <a:schemeClr val="accent1">
                    <a:lumMod val="75000"/>
                  </a:schemeClr>
                </a:solidFill>
              </a:rPr>
              <a:t>OHS EXCURSION IN JUNE 2023</a:t>
            </a:r>
          </a:p>
        </p:txBody>
      </p:sp>
      <p:sp>
        <p:nvSpPr>
          <p:cNvPr id="22" name="Text Placeholder 21">
            <a:extLst>
              <a:ext uri="{FF2B5EF4-FFF2-40B4-BE49-F238E27FC236}">
                <a16:creationId xmlns:a16="http://schemas.microsoft.com/office/drawing/2014/main" id="{E2B0863C-D98E-4E93-94EE-6E8EB78DBD28}"/>
              </a:ext>
            </a:extLst>
          </p:cNvPr>
          <p:cNvSpPr>
            <a:spLocks noGrp="1"/>
          </p:cNvSpPr>
          <p:nvPr>
            <p:ph type="body" sz="quarter" idx="15"/>
          </p:nvPr>
        </p:nvSpPr>
        <p:spPr>
          <a:xfrm>
            <a:off x="7315200" y="1828800"/>
            <a:ext cx="4734560" cy="4863973"/>
          </a:xfrm>
        </p:spPr>
        <p:txBody>
          <a:bodyPr>
            <a:normAutofit/>
          </a:bodyPr>
          <a:lstStyle/>
          <a:p>
            <a:pPr marL="285750" indent="-285750">
              <a:buFont typeface="Arial" panose="020B0604020202020204" pitchFamily="34" charset="0"/>
              <a:buChar char="•"/>
            </a:pPr>
            <a:r>
              <a:rPr lang="en-US" sz="2000" dirty="0"/>
              <a:t>If your school have opted for you to attend an excursion for OH&amp;S. You need to listen carefully to what the evidence and information you are expected to collect. </a:t>
            </a:r>
          </a:p>
          <a:p>
            <a:pPr marL="285750" indent="-285750">
              <a:buFont typeface="Arial" panose="020B0604020202020204" pitchFamily="34" charset="0"/>
              <a:buChar char="•"/>
            </a:pPr>
            <a:r>
              <a:rPr lang="en-US" sz="2000" dirty="0"/>
              <a:t>It is important that you ask your teachers to support you with the answers to the questions in the booklet WHILE you are on the excursion. There will be different tasks for Year 11 and Year 12’s to complete based on the outcomes your school has chosen to meet.</a:t>
            </a:r>
          </a:p>
        </p:txBody>
      </p:sp>
      <p:pic>
        <p:nvPicPr>
          <p:cNvPr id="2" name="Picture Placeholder 8">
            <a:extLst>
              <a:ext uri="{FF2B5EF4-FFF2-40B4-BE49-F238E27FC236}">
                <a16:creationId xmlns:a16="http://schemas.microsoft.com/office/drawing/2014/main" id="{371742D2-D847-8E60-637E-92D7A8561840}"/>
              </a:ext>
            </a:extLst>
          </p:cNvPr>
          <p:cNvPicPr>
            <a:picLocks noGrp="1" noChangeAspect="1"/>
          </p:cNvPicPr>
          <p:nvPr>
            <p:ph type="pic" sz="quarter" idx="13"/>
          </p:nvPr>
        </p:nvPicPr>
        <p:blipFill rotWithShape="1">
          <a:blip r:embed="rId2"/>
          <a:srcRect t="7714" b="7714"/>
          <a:stretch/>
        </p:blipFill>
        <p:spPr>
          <a:xfrm>
            <a:off x="0" y="3149600"/>
            <a:ext cx="6968673" cy="2741791"/>
          </a:xfrm>
        </p:spPr>
      </p:pic>
      <p:pic>
        <p:nvPicPr>
          <p:cNvPr id="3" name="Picture 2">
            <a:extLst>
              <a:ext uri="{FF2B5EF4-FFF2-40B4-BE49-F238E27FC236}">
                <a16:creationId xmlns:a16="http://schemas.microsoft.com/office/drawing/2014/main" id="{B8E002D0-EACA-6047-89CA-DD12F0908EBA}"/>
              </a:ext>
            </a:extLst>
          </p:cNvPr>
          <p:cNvPicPr>
            <a:picLocks noChangeAspect="1"/>
          </p:cNvPicPr>
          <p:nvPr/>
        </p:nvPicPr>
        <p:blipFill>
          <a:blip r:embed="rId3"/>
          <a:stretch>
            <a:fillRect/>
          </a:stretch>
        </p:blipFill>
        <p:spPr>
          <a:xfrm>
            <a:off x="524159" y="433387"/>
            <a:ext cx="6161121" cy="2003465"/>
          </a:xfrm>
          <a:prstGeom prst="rect">
            <a:avLst/>
          </a:prstGeom>
        </p:spPr>
      </p:pic>
    </p:spTree>
    <p:extLst>
      <p:ext uri="{BB962C8B-B14F-4D97-AF65-F5344CB8AC3E}">
        <p14:creationId xmlns:p14="http://schemas.microsoft.com/office/powerpoint/2010/main" val="700013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18EB4-7E1F-4A38-B7E1-83CC1D175193}"/>
              </a:ext>
            </a:extLst>
          </p:cNvPr>
          <p:cNvSpPr>
            <a:spLocks noGrp="1"/>
          </p:cNvSpPr>
          <p:nvPr>
            <p:ph type="title"/>
          </p:nvPr>
        </p:nvSpPr>
        <p:spPr/>
        <p:txBody>
          <a:bodyPr>
            <a:normAutofit/>
          </a:bodyPr>
          <a:lstStyle/>
          <a:p>
            <a:r>
              <a:rPr lang="en-US" sz="4800" dirty="0"/>
              <a:t>REFERENCES:</a:t>
            </a:r>
          </a:p>
        </p:txBody>
      </p:sp>
      <p:sp>
        <p:nvSpPr>
          <p:cNvPr id="7" name="TextBox 6">
            <a:extLst>
              <a:ext uri="{FF2B5EF4-FFF2-40B4-BE49-F238E27FC236}">
                <a16:creationId xmlns:a16="http://schemas.microsoft.com/office/drawing/2014/main" id="{9D714AE1-466C-4EFE-B73C-2C59A50C8B79}"/>
              </a:ext>
            </a:extLst>
          </p:cNvPr>
          <p:cNvSpPr txBox="1"/>
          <p:nvPr/>
        </p:nvSpPr>
        <p:spPr>
          <a:xfrm>
            <a:off x="400050" y="2840284"/>
            <a:ext cx="8867775" cy="3139321"/>
          </a:xfrm>
          <a:prstGeom prst="rect">
            <a:avLst/>
          </a:prstGeom>
          <a:noFill/>
        </p:spPr>
        <p:txBody>
          <a:bodyPr wrap="square">
            <a:spAutoFit/>
          </a:bodyPr>
          <a:lstStyle/>
          <a:p>
            <a:r>
              <a:rPr lang="en-US" b="1" dirty="0"/>
              <a:t>ADDITIONAL BUNJIL PLACE INFORMATION:</a:t>
            </a:r>
          </a:p>
          <a:p>
            <a:r>
              <a:rPr lang="en-US" dirty="0">
                <a:hlinkClick r:id="rId2"/>
              </a:rPr>
              <a:t>https://www.jacarandaindustries.com/bunjil_place</a:t>
            </a:r>
            <a:endParaRPr lang="en-US" dirty="0"/>
          </a:p>
          <a:p>
            <a:r>
              <a:rPr lang="en-US" dirty="0">
                <a:hlinkClick r:id="rId3"/>
              </a:rPr>
              <a:t>https://www.bunjilplace.com.au/about</a:t>
            </a:r>
            <a:endParaRPr lang="en-US" dirty="0"/>
          </a:p>
          <a:p>
            <a:r>
              <a:rPr lang="en-US" dirty="0">
                <a:hlinkClick r:id="rId4"/>
              </a:rPr>
              <a:t>https://www.studiobinocular.com/projects/bunjil-place/</a:t>
            </a:r>
            <a:endParaRPr lang="en-US" dirty="0"/>
          </a:p>
          <a:p>
            <a:r>
              <a:rPr lang="en-US" dirty="0">
                <a:hlinkClick r:id="rId5"/>
              </a:rPr>
              <a:t>https://my.matterport.com/show/?m=65yiEH8NR6r</a:t>
            </a:r>
            <a:endParaRPr lang="en-US" dirty="0"/>
          </a:p>
          <a:p>
            <a:r>
              <a:rPr lang="en-US" dirty="0">
                <a:hlinkClick r:id="rId6"/>
              </a:rPr>
              <a:t>https://www.bunjilplace.com.au/theatre</a:t>
            </a:r>
            <a:endParaRPr lang="en-US" dirty="0"/>
          </a:p>
          <a:p>
            <a:endParaRPr lang="en-US" dirty="0"/>
          </a:p>
          <a:p>
            <a:endParaRPr lang="en-US" dirty="0"/>
          </a:p>
          <a:p>
            <a:r>
              <a:rPr lang="en-US" dirty="0"/>
              <a:t>Bunjil Place bird worksheets: </a:t>
            </a:r>
            <a:r>
              <a:rPr lang="en-US" dirty="0">
                <a:hlinkClick r:id="rId7" action="ppaction://hlinkfile"/>
              </a:rPr>
              <a:t>Story 1</a:t>
            </a:r>
            <a:r>
              <a:rPr lang="en-US" dirty="0"/>
              <a:t> and </a:t>
            </a:r>
            <a:r>
              <a:rPr lang="en-US" dirty="0">
                <a:hlinkClick r:id="rId8" action="ppaction://hlinkfile"/>
              </a:rPr>
              <a:t>Activity 2</a:t>
            </a:r>
            <a:endParaRPr lang="en-US" dirty="0"/>
          </a:p>
          <a:p>
            <a:endParaRPr lang="en-US" dirty="0"/>
          </a:p>
          <a:p>
            <a:endParaRPr lang="en-US" dirty="0"/>
          </a:p>
        </p:txBody>
      </p:sp>
    </p:spTree>
    <p:extLst>
      <p:ext uri="{BB962C8B-B14F-4D97-AF65-F5344CB8AC3E}">
        <p14:creationId xmlns:p14="http://schemas.microsoft.com/office/powerpoint/2010/main" val="3900787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0C4FDB-0CD0-4A24-86DA-1A1D1D16A241}"/>
              </a:ext>
            </a:extLst>
          </p:cNvPr>
          <p:cNvSpPr>
            <a:spLocks noGrp="1"/>
          </p:cNvSpPr>
          <p:nvPr>
            <p:ph type="ctrTitle"/>
          </p:nvPr>
        </p:nvSpPr>
        <p:spPr>
          <a:xfrm>
            <a:off x="990600" y="1066800"/>
            <a:ext cx="4749276" cy="1101365"/>
          </a:xfrm>
        </p:spPr>
        <p:txBody>
          <a:bodyPr/>
          <a:lstStyle/>
          <a:p>
            <a:r>
              <a:rPr lang="en-US" dirty="0"/>
              <a:t>        Thank you</a:t>
            </a:r>
          </a:p>
        </p:txBody>
      </p:sp>
      <p:sp>
        <p:nvSpPr>
          <p:cNvPr id="7" name="Subtitle 6">
            <a:extLst>
              <a:ext uri="{FF2B5EF4-FFF2-40B4-BE49-F238E27FC236}">
                <a16:creationId xmlns:a16="http://schemas.microsoft.com/office/drawing/2014/main" id="{DA8E3932-CA6C-420E-9ABA-34B69620C426}"/>
              </a:ext>
            </a:extLst>
          </p:cNvPr>
          <p:cNvSpPr>
            <a:spLocks noGrp="1"/>
          </p:cNvSpPr>
          <p:nvPr>
            <p:ph type="subTitle" idx="1"/>
          </p:nvPr>
        </p:nvSpPr>
        <p:spPr>
          <a:xfrm>
            <a:off x="990599" y="2238375"/>
            <a:ext cx="4749275" cy="3476625"/>
          </a:xfrm>
        </p:spPr>
        <p:txBody>
          <a:bodyPr>
            <a:normAutofit/>
          </a:bodyPr>
          <a:lstStyle/>
          <a:p>
            <a:pPr algn="ctr"/>
            <a:r>
              <a:rPr lang="en-US" b="1" dirty="0"/>
              <a:t>For your patience and excellence in paying attention to the presentation. Make sure you remember what to bring on the day!!!!!</a:t>
            </a:r>
          </a:p>
        </p:txBody>
      </p:sp>
      <p:pic>
        <p:nvPicPr>
          <p:cNvPr id="19" name="Picture Placeholder 18" descr="A picture containing agave">
            <a:extLst>
              <a:ext uri="{FF2B5EF4-FFF2-40B4-BE49-F238E27FC236}">
                <a16:creationId xmlns:a16="http://schemas.microsoft.com/office/drawing/2014/main" id="{E15DD46D-2D7C-463F-A18B-CF4C30E08A84}"/>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6077447" y="1066800"/>
            <a:ext cx="2405746" cy="2262033"/>
          </a:xfrm>
        </p:spPr>
      </p:pic>
      <p:pic>
        <p:nvPicPr>
          <p:cNvPr id="9" name="Picture Placeholder 8" descr="A picture containing mountain, outdoor, sky, rocks, tent">
            <a:extLst>
              <a:ext uri="{FF2B5EF4-FFF2-40B4-BE49-F238E27FC236}">
                <a16:creationId xmlns:a16="http://schemas.microsoft.com/office/drawing/2014/main" id="{028D98CD-8146-4256-BD0A-D7B4C7C770A5}"/>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8592404" y="1066800"/>
            <a:ext cx="2405746" cy="2262033"/>
          </a:xfrm>
        </p:spPr>
      </p:pic>
      <p:pic>
        <p:nvPicPr>
          <p:cNvPr id="23" name="Picture Placeholder 22" descr="A picture containing valley, nature, canyon, mountain">
            <a:extLst>
              <a:ext uri="{FF2B5EF4-FFF2-40B4-BE49-F238E27FC236}">
                <a16:creationId xmlns:a16="http://schemas.microsoft.com/office/drawing/2014/main" id="{349394C9-EF9F-4C84-8978-9CF03DD05E56}"/>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a:stretch/>
        </p:blipFill>
        <p:spPr>
          <a:xfrm>
            <a:off x="6077447" y="3443645"/>
            <a:ext cx="2405746" cy="2262033"/>
          </a:xfrm>
        </p:spPr>
      </p:pic>
      <p:pic>
        <p:nvPicPr>
          <p:cNvPr id="11" name="Picture Placeholder 10" descr="A close-up of an aloe leaf">
            <a:extLst>
              <a:ext uri="{FF2B5EF4-FFF2-40B4-BE49-F238E27FC236}">
                <a16:creationId xmlns:a16="http://schemas.microsoft.com/office/drawing/2014/main" id="{F5EBEBC0-CDA5-4DF4-A64C-698FF0B3401F}"/>
              </a:ext>
            </a:extLst>
          </p:cNvPr>
          <p:cNvPicPr>
            <a:picLocks noGrp="1" noChangeAspect="1"/>
          </p:cNvPicPr>
          <p:nvPr>
            <p:ph type="pic" sz="quarter" idx="16"/>
          </p:nvPr>
        </p:nvPicPr>
        <p:blipFill rotWithShape="1">
          <a:blip r:embed="rId5" cstate="screen">
            <a:extLst>
              <a:ext uri="{28A0092B-C50C-407E-A947-70E740481C1C}">
                <a14:useLocalDpi xmlns:a14="http://schemas.microsoft.com/office/drawing/2010/main" val="0"/>
              </a:ext>
            </a:extLst>
          </a:blip>
          <a:srcRect/>
          <a:stretch/>
        </p:blipFill>
        <p:spPr>
          <a:xfrm>
            <a:off x="8592405" y="3443645"/>
            <a:ext cx="2405746" cy="2262033"/>
          </a:xfrm>
        </p:spPr>
      </p:pic>
    </p:spTree>
    <p:extLst>
      <p:ext uri="{BB962C8B-B14F-4D97-AF65-F5344CB8AC3E}">
        <p14:creationId xmlns:p14="http://schemas.microsoft.com/office/powerpoint/2010/main" val="1304280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294B915-D08E-451E-869E-E904626E83E5}"/>
              </a:ext>
            </a:extLst>
          </p:cNvPr>
          <p:cNvSpPr>
            <a:spLocks noGrp="1"/>
          </p:cNvSpPr>
          <p:nvPr>
            <p:ph type="body" sz="quarter" idx="14"/>
          </p:nvPr>
        </p:nvSpPr>
        <p:spPr>
          <a:xfrm>
            <a:off x="552449" y="707651"/>
            <a:ext cx="11306175" cy="3606673"/>
          </a:xfrm>
        </p:spPr>
        <p:txBody>
          <a:bodyPr>
            <a:normAutofit fontScale="25000" lnSpcReduction="20000"/>
          </a:bodyPr>
          <a:lstStyle/>
          <a:p>
            <a:pPr marL="0" marR="0" algn="ctr">
              <a:spcBef>
                <a:spcPts val="0"/>
              </a:spcBef>
              <a:spcAft>
                <a:spcPts val="0"/>
              </a:spcAft>
            </a:pPr>
            <a:endParaRPr lang="en-AU" sz="9600" b="1" dirty="0">
              <a:solidFill>
                <a:srgbClr val="2F5496"/>
              </a:solidFill>
              <a:effectLst/>
              <a:latin typeface="Abadi" panose="020B0604020104020204" pitchFamily="34" charset="0"/>
              <a:ea typeface="Calibri" panose="020F0502020204030204" pitchFamily="34" charset="0"/>
              <a:cs typeface="Times New Roman" panose="02020603050405020304" pitchFamily="18" charset="0"/>
            </a:endParaRPr>
          </a:p>
          <a:p>
            <a:pPr marL="0" indent="0">
              <a:buNone/>
            </a:pPr>
            <a:endParaRPr lang="en-GB" sz="9600" b="1" i="0" dirty="0">
              <a:solidFill>
                <a:schemeClr val="tx1"/>
              </a:solidFill>
              <a:effectLst/>
              <a:latin typeface="DM Sans" pitchFamily="2" charset="0"/>
            </a:endParaRPr>
          </a:p>
          <a:p>
            <a:pPr marL="0" indent="0">
              <a:buNone/>
            </a:pPr>
            <a:endParaRPr lang="en-GB" sz="9600" b="1" dirty="0">
              <a:solidFill>
                <a:schemeClr val="tx1"/>
              </a:solidFill>
              <a:latin typeface="DM Sans" pitchFamily="2" charset="0"/>
            </a:endParaRPr>
          </a:p>
          <a:p>
            <a:pPr marL="0" indent="0">
              <a:buNone/>
            </a:pPr>
            <a:endParaRPr lang="en-GB" sz="9600" b="1" i="0" dirty="0">
              <a:solidFill>
                <a:schemeClr val="tx1"/>
              </a:solidFill>
              <a:effectLst/>
              <a:latin typeface="DM Sans" pitchFamily="2" charset="0"/>
            </a:endParaRPr>
          </a:p>
          <a:p>
            <a:pPr marL="0" indent="0">
              <a:buNone/>
            </a:pPr>
            <a:endParaRPr lang="en-GB" sz="9600" b="1" dirty="0">
              <a:solidFill>
                <a:schemeClr val="tx1"/>
              </a:solidFill>
              <a:latin typeface="DM Sans" pitchFamily="2" charset="0"/>
            </a:endParaRPr>
          </a:p>
          <a:p>
            <a:pPr marL="0" indent="0" algn="ctr">
              <a:buNone/>
            </a:pPr>
            <a:r>
              <a:rPr lang="en-US" sz="17600" b="1" dirty="0">
                <a:solidFill>
                  <a:schemeClr val="tx2">
                    <a:lumMod val="75000"/>
                    <a:lumOff val="25000"/>
                  </a:schemeClr>
                </a:solidFill>
                <a:latin typeface="+mn-lt"/>
              </a:rPr>
              <a:t>ACKNOWLEDGEMENT:</a:t>
            </a:r>
            <a:endParaRPr lang="en-GB" sz="17600" b="1" i="0" dirty="0">
              <a:solidFill>
                <a:schemeClr val="tx2">
                  <a:lumMod val="75000"/>
                  <a:lumOff val="25000"/>
                </a:schemeClr>
              </a:solidFill>
              <a:effectLst/>
              <a:latin typeface="DM Sans" pitchFamily="2" charset="0"/>
            </a:endParaRPr>
          </a:p>
          <a:p>
            <a:pPr marL="0" indent="0">
              <a:buNone/>
            </a:pPr>
            <a:endParaRPr lang="en-GB" sz="9600" b="1" dirty="0">
              <a:solidFill>
                <a:schemeClr val="tx1"/>
              </a:solidFill>
              <a:latin typeface="DM Sans" pitchFamily="2" charset="0"/>
            </a:endParaRPr>
          </a:p>
          <a:p>
            <a:pPr marL="0" indent="0">
              <a:buNone/>
            </a:pPr>
            <a:r>
              <a:rPr lang="en-GB" sz="9600" b="1" i="0" dirty="0">
                <a:solidFill>
                  <a:schemeClr val="tx1"/>
                </a:solidFill>
                <a:effectLst/>
                <a:latin typeface="DM Sans" pitchFamily="2" charset="0"/>
              </a:rPr>
              <a:t>We proudly acknowledge the Traditional Owners, </a:t>
            </a:r>
          </a:p>
          <a:p>
            <a:pPr marL="0" indent="0">
              <a:buNone/>
            </a:pPr>
            <a:r>
              <a:rPr lang="en-GB" sz="9600" b="1" i="0" dirty="0">
                <a:solidFill>
                  <a:schemeClr val="tx1"/>
                </a:solidFill>
                <a:effectLst/>
                <a:latin typeface="DM Sans" pitchFamily="2" charset="0"/>
              </a:rPr>
              <a:t>Casey's Aboriginal communities and their rich culture and pay respect to their Elders, past, present and future. </a:t>
            </a:r>
          </a:p>
          <a:p>
            <a:pPr marL="0" indent="0">
              <a:buNone/>
            </a:pPr>
            <a:endParaRPr lang="en-GB" sz="9600" b="1" i="0" dirty="0">
              <a:solidFill>
                <a:schemeClr val="tx1"/>
              </a:solidFill>
              <a:effectLst/>
              <a:latin typeface="DM Sans" pitchFamily="2" charset="0"/>
            </a:endParaRPr>
          </a:p>
          <a:p>
            <a:pPr marL="0" indent="0">
              <a:buNone/>
            </a:pPr>
            <a:r>
              <a:rPr lang="en-GB" sz="9600" b="1" i="0" dirty="0">
                <a:solidFill>
                  <a:schemeClr val="tx1"/>
                </a:solidFill>
                <a:effectLst/>
                <a:latin typeface="DM Sans" pitchFamily="2" charset="0"/>
              </a:rPr>
              <a:t>We acknowledge Aboriginal people as Australia's First Peoples and as the Traditional Owners and Custodians of the land on which we live and work.</a:t>
            </a:r>
            <a:endParaRPr lang="en-US" sz="9600" b="1" dirty="0">
              <a:solidFill>
                <a:schemeClr val="tx1"/>
              </a:solidFill>
            </a:endParaRPr>
          </a:p>
          <a:p>
            <a:pPr marL="0" marR="0" algn="ctr">
              <a:spcBef>
                <a:spcPts val="0"/>
              </a:spcBef>
              <a:spcAft>
                <a:spcPts val="0"/>
              </a:spcAft>
            </a:pPr>
            <a:endParaRPr lang="en-AU" sz="9600" b="1" dirty="0">
              <a:solidFill>
                <a:schemeClr val="tx1"/>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endParaRPr lang="en-AU" sz="9600" b="1" dirty="0">
              <a:solidFill>
                <a:schemeClr val="tx1"/>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endParaRPr lang="en-AU" sz="9600" b="1" dirty="0">
              <a:solidFill>
                <a:schemeClr val="tx1"/>
              </a:solidFill>
              <a:effectLst/>
              <a:latin typeface="Abadi" panose="020B0604020104020204" pitchFamily="34" charset="0"/>
              <a:ea typeface="Calibri" panose="020F0502020204030204" pitchFamily="34" charset="0"/>
              <a:cs typeface="Times New Roman" panose="02020603050405020304" pitchFamily="18" charset="0"/>
            </a:endParaRPr>
          </a:p>
          <a:p>
            <a:br>
              <a:rPr lang="en-US" sz="9600" b="1" i="0" dirty="0">
                <a:solidFill>
                  <a:srgbClr val="262123"/>
                </a:solidFill>
                <a:effectLst/>
                <a:latin typeface="Abadi Extra Light" panose="020B0204020104020204" pitchFamily="34" charset="0"/>
                <a:cs typeface="Aldhabi" panose="01000000000000000000" pitchFamily="2" charset="-78"/>
              </a:rPr>
            </a:br>
            <a:endParaRPr lang="en-US" sz="9600" b="1" i="0" dirty="0">
              <a:solidFill>
                <a:srgbClr val="262123"/>
              </a:solidFill>
              <a:effectLst/>
              <a:latin typeface="Abadi Extra Light" panose="020B0204020104020204" pitchFamily="34" charset="0"/>
              <a:cs typeface="Aldhabi" panose="01000000000000000000" pitchFamily="2" charset="-78"/>
            </a:endParaRPr>
          </a:p>
          <a:p>
            <a:endParaRPr lang="en-US" dirty="0"/>
          </a:p>
          <a:p>
            <a:endParaRPr lang="en-US" dirty="0"/>
          </a:p>
        </p:txBody>
      </p:sp>
    </p:spTree>
    <p:extLst>
      <p:ext uri="{BB962C8B-B14F-4D97-AF65-F5344CB8AC3E}">
        <p14:creationId xmlns:p14="http://schemas.microsoft.com/office/powerpoint/2010/main" val="1434101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0C25D-03EF-4A5F-B5A7-883CE7BE5C59}"/>
              </a:ext>
            </a:extLst>
          </p:cNvPr>
          <p:cNvSpPr>
            <a:spLocks noGrp="1"/>
          </p:cNvSpPr>
          <p:nvPr>
            <p:ph type="title"/>
          </p:nvPr>
        </p:nvSpPr>
        <p:spPr>
          <a:xfrm>
            <a:off x="704850" y="380991"/>
            <a:ext cx="5086350" cy="2358907"/>
          </a:xfrm>
        </p:spPr>
        <p:txBody>
          <a:bodyPr/>
          <a:lstStyle/>
          <a:p>
            <a:br>
              <a:rPr lang="en-US" sz="2800" dirty="0"/>
            </a:br>
            <a:br>
              <a:rPr lang="en-US" sz="2800" dirty="0"/>
            </a:br>
            <a:r>
              <a:rPr lang="en-US" sz="2800" dirty="0">
                <a:solidFill>
                  <a:srgbClr val="C00000"/>
                </a:solidFill>
              </a:rPr>
              <a:t>TAKE NOTES ON ONE OF THE MOST INCREDIBLE LANDMARK’S IN VICTORIA, THERE IS NO PLACE LIKE BUNJIL PLACE in the world.</a:t>
            </a:r>
            <a:br>
              <a:rPr lang="en-US" sz="2800" dirty="0"/>
            </a:br>
            <a:br>
              <a:rPr lang="en-US" sz="2800" dirty="0"/>
            </a:br>
            <a:endParaRPr lang="en-US" sz="2800" dirty="0"/>
          </a:p>
        </p:txBody>
      </p:sp>
      <p:sp>
        <p:nvSpPr>
          <p:cNvPr id="3" name="Text Placeholder 2">
            <a:extLst>
              <a:ext uri="{FF2B5EF4-FFF2-40B4-BE49-F238E27FC236}">
                <a16:creationId xmlns:a16="http://schemas.microsoft.com/office/drawing/2014/main" id="{02F302E7-9FE2-40F7-B34E-B5FC2DDEEF3C}"/>
              </a:ext>
            </a:extLst>
          </p:cNvPr>
          <p:cNvSpPr>
            <a:spLocks noGrp="1"/>
          </p:cNvSpPr>
          <p:nvPr>
            <p:ph type="body" sz="quarter" idx="16"/>
          </p:nvPr>
        </p:nvSpPr>
        <p:spPr/>
        <p:txBody>
          <a:bodyPr/>
          <a:lstStyle/>
          <a:p>
            <a:pPr marL="0" indent="0">
              <a:buNone/>
            </a:pPr>
            <a:br>
              <a:rPr lang="en-US" sz="2000" dirty="0"/>
            </a:br>
            <a:br>
              <a:rPr lang="en-US" sz="2000" dirty="0"/>
            </a:br>
            <a:endParaRPr lang="en-US" dirty="0"/>
          </a:p>
        </p:txBody>
      </p:sp>
      <p:sp>
        <p:nvSpPr>
          <p:cNvPr id="4" name="Date Placeholder 3">
            <a:extLst>
              <a:ext uri="{FF2B5EF4-FFF2-40B4-BE49-F238E27FC236}">
                <a16:creationId xmlns:a16="http://schemas.microsoft.com/office/drawing/2014/main" id="{9E109CA0-F4BC-4687-813E-3DAFD7D051B8}"/>
              </a:ext>
            </a:extLst>
          </p:cNvPr>
          <p:cNvSpPr>
            <a:spLocks noGrp="1"/>
          </p:cNvSpPr>
          <p:nvPr>
            <p:ph type="dt" sz="half" idx="10"/>
          </p:nvPr>
        </p:nvSpPr>
        <p:spPr/>
        <p:txBody>
          <a:bodyPr/>
          <a:lstStyle/>
          <a:p>
            <a:pPr>
              <a:defRPr/>
            </a:pPr>
            <a:r>
              <a:rPr lang="en-US"/>
              <a:t>20XX</a:t>
            </a:r>
            <a:endParaRPr lang="en-US" dirty="0"/>
          </a:p>
        </p:txBody>
      </p:sp>
      <p:pic>
        <p:nvPicPr>
          <p:cNvPr id="12" name="Picture Placeholder 11">
            <a:extLst>
              <a:ext uri="{FF2B5EF4-FFF2-40B4-BE49-F238E27FC236}">
                <a16:creationId xmlns:a16="http://schemas.microsoft.com/office/drawing/2014/main" id="{E52C6942-1DF6-4C56-9498-6CC998782E3F}"/>
              </a:ext>
            </a:extLst>
          </p:cNvPr>
          <p:cNvPicPr>
            <a:picLocks noGrp="1" noChangeAspect="1"/>
          </p:cNvPicPr>
          <p:nvPr>
            <p:ph type="pic" sz="quarter" idx="13"/>
          </p:nvPr>
        </p:nvPicPr>
        <p:blipFill rotWithShape="1">
          <a:blip r:embed="rId2"/>
          <a:srcRect t="8136" b="8136"/>
          <a:stretch/>
        </p:blipFill>
        <p:spPr/>
      </p:pic>
      <p:pic>
        <p:nvPicPr>
          <p:cNvPr id="14" name="Picture Placeholder 13">
            <a:extLst>
              <a:ext uri="{FF2B5EF4-FFF2-40B4-BE49-F238E27FC236}">
                <a16:creationId xmlns:a16="http://schemas.microsoft.com/office/drawing/2014/main" id="{4695311A-55CF-419F-AE00-8C8B9E604516}"/>
              </a:ext>
            </a:extLst>
          </p:cNvPr>
          <p:cNvPicPr>
            <a:picLocks noGrp="1" noChangeAspect="1"/>
          </p:cNvPicPr>
          <p:nvPr>
            <p:ph type="pic" sz="quarter" idx="14"/>
          </p:nvPr>
        </p:nvPicPr>
        <p:blipFill rotWithShape="1">
          <a:blip r:embed="rId3"/>
          <a:srcRect t="1274" b="1274"/>
          <a:stretch/>
        </p:blipFill>
        <p:spPr>
          <a:xfrm>
            <a:off x="6781800" y="4390701"/>
            <a:ext cx="4856144" cy="1925415"/>
          </a:xfrm>
        </p:spPr>
      </p:pic>
      <p:pic>
        <p:nvPicPr>
          <p:cNvPr id="16" name="Picture Placeholder 15">
            <a:extLst>
              <a:ext uri="{FF2B5EF4-FFF2-40B4-BE49-F238E27FC236}">
                <a16:creationId xmlns:a16="http://schemas.microsoft.com/office/drawing/2014/main" id="{9AF0541E-F4EC-4BD5-818E-559217BF7329}"/>
              </a:ext>
            </a:extLst>
          </p:cNvPr>
          <p:cNvPicPr>
            <a:picLocks noGrp="1" noChangeAspect="1"/>
          </p:cNvPicPr>
          <p:nvPr>
            <p:ph type="pic" sz="quarter" idx="15"/>
          </p:nvPr>
        </p:nvPicPr>
        <p:blipFill rotWithShape="1">
          <a:blip r:embed="rId4"/>
          <a:srcRect t="645" b="645"/>
          <a:stretch/>
        </p:blipFill>
        <p:spPr>
          <a:xfrm>
            <a:off x="6781800" y="2386013"/>
            <a:ext cx="4856163" cy="1925637"/>
          </a:xfrm>
        </p:spPr>
      </p:pic>
      <p:sp>
        <p:nvSpPr>
          <p:cNvPr id="8" name="Footer Placeholder 7">
            <a:extLst>
              <a:ext uri="{FF2B5EF4-FFF2-40B4-BE49-F238E27FC236}">
                <a16:creationId xmlns:a16="http://schemas.microsoft.com/office/drawing/2014/main" id="{BA5E1B6C-B2B4-47CA-B572-B91146557E52}"/>
              </a:ext>
            </a:extLst>
          </p:cNvPr>
          <p:cNvSpPr>
            <a:spLocks noGrp="1"/>
          </p:cNvSpPr>
          <p:nvPr>
            <p:ph type="ftr" sz="quarter" idx="11"/>
          </p:nvPr>
        </p:nvSpPr>
        <p:spPr/>
        <p:txBody>
          <a:bodyPr/>
          <a:lstStyle/>
          <a:p>
            <a:r>
              <a:rPr lang="en-US">
                <a:solidFill>
                  <a:prstClr val="white">
                    <a:alpha val="60000"/>
                  </a:prstClr>
                </a:solidFill>
              </a:rPr>
              <a:t>Presentation title</a:t>
            </a:r>
            <a:endParaRPr lang="en-US" dirty="0">
              <a:solidFill>
                <a:prstClr val="white">
                  <a:alpha val="60000"/>
                </a:prstClr>
              </a:solidFill>
            </a:endParaRPr>
          </a:p>
        </p:txBody>
      </p:sp>
      <p:sp>
        <p:nvSpPr>
          <p:cNvPr id="9" name="Slide Number Placeholder 8">
            <a:extLst>
              <a:ext uri="{FF2B5EF4-FFF2-40B4-BE49-F238E27FC236}">
                <a16:creationId xmlns:a16="http://schemas.microsoft.com/office/drawing/2014/main" id="{D38F1759-A4FB-43EC-86DB-79BAD6C591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2EDC16FA-0AF6-47ED-979C-F7F353013CBA}"/>
              </a:ext>
            </a:extLst>
          </p:cNvPr>
          <p:cNvSpPr txBox="1">
            <a:spLocks/>
          </p:cNvSpPr>
          <p:nvPr/>
        </p:nvSpPr>
        <p:spPr>
          <a:xfrm>
            <a:off x="704850" y="3577340"/>
            <a:ext cx="5238750" cy="2750307"/>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4400" b="1" kern="1200">
                <a:solidFill>
                  <a:schemeClr val="tx2"/>
                </a:solidFill>
                <a:latin typeface="+mj-lt"/>
                <a:ea typeface="+mj-ea"/>
                <a:cs typeface="+mj-cs"/>
              </a:defRPr>
            </a:lvl1pPr>
          </a:lstStyle>
          <a:p>
            <a:r>
              <a:rPr lang="en-US" sz="2800" dirty="0">
                <a:solidFill>
                  <a:schemeClr val="accent3">
                    <a:lumMod val="60000"/>
                    <a:lumOff val="40000"/>
                  </a:schemeClr>
                </a:solidFill>
              </a:rPr>
              <a:t>WHAT IS BUNJIL PLACE?</a:t>
            </a:r>
            <a:br>
              <a:rPr lang="en-US" sz="1800" dirty="0"/>
            </a:br>
            <a:r>
              <a:rPr lang="en-US" sz="2400" i="0" dirty="0">
                <a:solidFill>
                  <a:srgbClr val="212529"/>
                </a:solidFill>
                <a:effectLst/>
              </a:rPr>
              <a:t>Think about the relevant information you need to know about the venue the 4C’s event is being held.</a:t>
            </a:r>
            <a:br>
              <a:rPr lang="en-US" sz="2400" dirty="0"/>
            </a:br>
            <a:br>
              <a:rPr lang="en-US" sz="2400" dirty="0"/>
            </a:br>
            <a:r>
              <a:rPr lang="en-US" sz="2400" i="0" dirty="0">
                <a:solidFill>
                  <a:srgbClr val="212529"/>
                </a:solidFill>
                <a:effectLst/>
              </a:rPr>
              <a:t>Be aware of where to go and how to direct new groups who have never had the pleasure of being there.</a:t>
            </a:r>
            <a:br>
              <a:rPr lang="en-US" sz="2400" dirty="0"/>
            </a:br>
            <a:endParaRPr lang="en-US" sz="2400" dirty="0"/>
          </a:p>
        </p:txBody>
      </p:sp>
    </p:spTree>
    <p:extLst>
      <p:ext uri="{BB962C8B-B14F-4D97-AF65-F5344CB8AC3E}">
        <p14:creationId xmlns:p14="http://schemas.microsoft.com/office/powerpoint/2010/main" val="2107165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0C25D-03EF-4A5F-B5A7-883CE7BE5C59}"/>
              </a:ext>
            </a:extLst>
          </p:cNvPr>
          <p:cNvSpPr>
            <a:spLocks noGrp="1"/>
          </p:cNvSpPr>
          <p:nvPr>
            <p:ph type="title"/>
          </p:nvPr>
        </p:nvSpPr>
        <p:spPr>
          <a:xfrm>
            <a:off x="704850" y="380991"/>
            <a:ext cx="5086350" cy="2358907"/>
          </a:xfrm>
        </p:spPr>
        <p:txBody>
          <a:bodyPr/>
          <a:lstStyle/>
          <a:p>
            <a:br>
              <a:rPr lang="en-US" sz="2800" dirty="0"/>
            </a:br>
            <a:br>
              <a:rPr lang="en-US" sz="2800" dirty="0"/>
            </a:br>
            <a:r>
              <a:rPr lang="en-US" sz="2800" dirty="0">
                <a:solidFill>
                  <a:srgbClr val="C00000"/>
                </a:solidFill>
              </a:rPr>
              <a:t>WHERE IS BUNJIL PLACE?</a:t>
            </a:r>
            <a:br>
              <a:rPr lang="en-US" sz="2800" dirty="0">
                <a:solidFill>
                  <a:srgbClr val="C00000"/>
                </a:solidFill>
              </a:rPr>
            </a:br>
            <a:r>
              <a:rPr lang="en-US" sz="2800" b="0" dirty="0"/>
              <a:t>Bunjil Place is located next door to Westfield Fountain Gate shopping centre in Narre Warren.</a:t>
            </a:r>
            <a:br>
              <a:rPr lang="en-US" sz="2800" dirty="0"/>
            </a:br>
            <a:br>
              <a:rPr lang="en-US" sz="2800" dirty="0"/>
            </a:br>
            <a:br>
              <a:rPr lang="en-US" sz="2800" dirty="0"/>
            </a:br>
            <a:endParaRPr lang="en-US" sz="2800" dirty="0"/>
          </a:p>
        </p:txBody>
      </p:sp>
      <p:sp>
        <p:nvSpPr>
          <p:cNvPr id="3" name="Text Placeholder 2">
            <a:extLst>
              <a:ext uri="{FF2B5EF4-FFF2-40B4-BE49-F238E27FC236}">
                <a16:creationId xmlns:a16="http://schemas.microsoft.com/office/drawing/2014/main" id="{02F302E7-9FE2-40F7-B34E-B5FC2DDEEF3C}"/>
              </a:ext>
            </a:extLst>
          </p:cNvPr>
          <p:cNvSpPr>
            <a:spLocks noGrp="1"/>
          </p:cNvSpPr>
          <p:nvPr>
            <p:ph type="body" sz="quarter" idx="16"/>
          </p:nvPr>
        </p:nvSpPr>
        <p:spPr/>
        <p:txBody>
          <a:bodyPr/>
          <a:lstStyle/>
          <a:p>
            <a:pPr marL="0" indent="0">
              <a:buNone/>
            </a:pPr>
            <a:br>
              <a:rPr lang="en-US" sz="2000" dirty="0"/>
            </a:br>
            <a:br>
              <a:rPr lang="en-US" sz="2000" dirty="0"/>
            </a:br>
            <a:endParaRPr lang="en-US" dirty="0"/>
          </a:p>
        </p:txBody>
      </p:sp>
      <p:sp>
        <p:nvSpPr>
          <p:cNvPr id="4" name="Date Placeholder 3">
            <a:extLst>
              <a:ext uri="{FF2B5EF4-FFF2-40B4-BE49-F238E27FC236}">
                <a16:creationId xmlns:a16="http://schemas.microsoft.com/office/drawing/2014/main" id="{9E109CA0-F4BC-4687-813E-3DAFD7D051B8}"/>
              </a:ext>
            </a:extLst>
          </p:cNvPr>
          <p:cNvSpPr>
            <a:spLocks noGrp="1"/>
          </p:cNvSpPr>
          <p:nvPr>
            <p:ph type="dt" sz="half" idx="10"/>
          </p:nvPr>
        </p:nvSpPr>
        <p:spPr/>
        <p:txBody>
          <a:bodyPr/>
          <a:lstStyle/>
          <a:p>
            <a:pPr>
              <a:defRPr/>
            </a:pPr>
            <a:r>
              <a:rPr lang="en-US"/>
              <a:t>20XX</a:t>
            </a:r>
            <a:endParaRPr lang="en-US" dirty="0"/>
          </a:p>
        </p:txBody>
      </p:sp>
      <p:pic>
        <p:nvPicPr>
          <p:cNvPr id="12" name="Picture Placeholder 11">
            <a:extLst>
              <a:ext uri="{FF2B5EF4-FFF2-40B4-BE49-F238E27FC236}">
                <a16:creationId xmlns:a16="http://schemas.microsoft.com/office/drawing/2014/main" id="{E52C6942-1DF6-4C56-9498-6CC998782E3F}"/>
              </a:ext>
            </a:extLst>
          </p:cNvPr>
          <p:cNvPicPr>
            <a:picLocks noGrp="1" noChangeAspect="1"/>
          </p:cNvPicPr>
          <p:nvPr>
            <p:ph type="pic" sz="quarter" idx="13"/>
          </p:nvPr>
        </p:nvPicPr>
        <p:blipFill rotWithShape="1">
          <a:blip r:embed="rId2"/>
          <a:srcRect t="8136" b="8136"/>
          <a:stretch/>
        </p:blipFill>
        <p:spPr/>
      </p:pic>
      <p:pic>
        <p:nvPicPr>
          <p:cNvPr id="14" name="Picture Placeholder 13">
            <a:extLst>
              <a:ext uri="{FF2B5EF4-FFF2-40B4-BE49-F238E27FC236}">
                <a16:creationId xmlns:a16="http://schemas.microsoft.com/office/drawing/2014/main" id="{4695311A-55CF-419F-AE00-8C8B9E604516}"/>
              </a:ext>
            </a:extLst>
          </p:cNvPr>
          <p:cNvPicPr>
            <a:picLocks noGrp="1" noChangeAspect="1"/>
          </p:cNvPicPr>
          <p:nvPr>
            <p:ph type="pic" sz="quarter" idx="14"/>
          </p:nvPr>
        </p:nvPicPr>
        <p:blipFill rotWithShape="1">
          <a:blip r:embed="rId3"/>
          <a:srcRect t="1274" b="1274"/>
          <a:stretch/>
        </p:blipFill>
        <p:spPr>
          <a:xfrm>
            <a:off x="6781800" y="4390701"/>
            <a:ext cx="4856144" cy="1925415"/>
          </a:xfrm>
        </p:spPr>
      </p:pic>
      <p:pic>
        <p:nvPicPr>
          <p:cNvPr id="16" name="Picture Placeholder 15">
            <a:extLst>
              <a:ext uri="{FF2B5EF4-FFF2-40B4-BE49-F238E27FC236}">
                <a16:creationId xmlns:a16="http://schemas.microsoft.com/office/drawing/2014/main" id="{9AF0541E-F4EC-4BD5-818E-559217BF7329}"/>
              </a:ext>
            </a:extLst>
          </p:cNvPr>
          <p:cNvPicPr>
            <a:picLocks noGrp="1" noChangeAspect="1"/>
          </p:cNvPicPr>
          <p:nvPr>
            <p:ph type="pic" sz="quarter" idx="15"/>
          </p:nvPr>
        </p:nvPicPr>
        <p:blipFill rotWithShape="1">
          <a:blip r:embed="rId4"/>
          <a:srcRect t="645" b="645"/>
          <a:stretch/>
        </p:blipFill>
        <p:spPr>
          <a:xfrm>
            <a:off x="6781800" y="2386013"/>
            <a:ext cx="4856163" cy="1925637"/>
          </a:xfrm>
        </p:spPr>
      </p:pic>
      <p:sp>
        <p:nvSpPr>
          <p:cNvPr id="8" name="Footer Placeholder 7">
            <a:extLst>
              <a:ext uri="{FF2B5EF4-FFF2-40B4-BE49-F238E27FC236}">
                <a16:creationId xmlns:a16="http://schemas.microsoft.com/office/drawing/2014/main" id="{BA5E1B6C-B2B4-47CA-B572-B91146557E52}"/>
              </a:ext>
            </a:extLst>
          </p:cNvPr>
          <p:cNvSpPr>
            <a:spLocks noGrp="1"/>
          </p:cNvSpPr>
          <p:nvPr>
            <p:ph type="ftr" sz="quarter" idx="11"/>
          </p:nvPr>
        </p:nvSpPr>
        <p:spPr/>
        <p:txBody>
          <a:bodyPr/>
          <a:lstStyle/>
          <a:p>
            <a:r>
              <a:rPr lang="en-US">
                <a:solidFill>
                  <a:prstClr val="white">
                    <a:alpha val="60000"/>
                  </a:prstClr>
                </a:solidFill>
              </a:rPr>
              <a:t>Presentation title</a:t>
            </a:r>
            <a:endParaRPr lang="en-US" dirty="0">
              <a:solidFill>
                <a:prstClr val="white">
                  <a:alpha val="60000"/>
                </a:prstClr>
              </a:solidFill>
            </a:endParaRPr>
          </a:p>
        </p:txBody>
      </p:sp>
      <p:sp>
        <p:nvSpPr>
          <p:cNvPr id="9" name="Slide Number Placeholder 8">
            <a:extLst>
              <a:ext uri="{FF2B5EF4-FFF2-40B4-BE49-F238E27FC236}">
                <a16:creationId xmlns:a16="http://schemas.microsoft.com/office/drawing/2014/main" id="{D38F1759-A4FB-43EC-86DB-79BAD6C591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2EDC16FA-0AF6-47ED-979C-F7F353013CBA}"/>
              </a:ext>
            </a:extLst>
          </p:cNvPr>
          <p:cNvSpPr txBox="1">
            <a:spLocks/>
          </p:cNvSpPr>
          <p:nvPr/>
        </p:nvSpPr>
        <p:spPr>
          <a:xfrm>
            <a:off x="554037" y="3412114"/>
            <a:ext cx="5389563" cy="2915534"/>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4400" b="1" kern="1200">
                <a:solidFill>
                  <a:schemeClr val="tx2"/>
                </a:solidFill>
                <a:latin typeface="+mj-lt"/>
                <a:ea typeface="+mj-ea"/>
                <a:cs typeface="+mj-cs"/>
              </a:defRPr>
            </a:lvl1pPr>
          </a:lstStyle>
          <a:p>
            <a:r>
              <a:rPr lang="en-US" sz="2800" dirty="0">
                <a:solidFill>
                  <a:srgbClr val="C00000"/>
                </a:solidFill>
              </a:rPr>
              <a:t>WHAT IS BUNJIL PLACE?</a:t>
            </a:r>
            <a:br>
              <a:rPr lang="en-US" sz="2800" dirty="0">
                <a:solidFill>
                  <a:srgbClr val="C00000"/>
                </a:solidFill>
              </a:rPr>
            </a:br>
            <a:br>
              <a:rPr lang="en-US" sz="1800" dirty="0"/>
            </a:br>
            <a:r>
              <a:rPr lang="en-US" sz="1800" i="0" dirty="0">
                <a:solidFill>
                  <a:srgbClr val="212529"/>
                </a:solidFill>
                <a:effectLst/>
                <a:latin typeface="Abadi Extra Light" panose="020B0204020104020204" pitchFamily="34" charset="0"/>
              </a:rPr>
              <a:t>Bunjil Place is the City of </a:t>
            </a:r>
            <a:r>
              <a:rPr lang="en-US" sz="1800" i="0" dirty="0">
                <a:solidFill>
                  <a:schemeClr val="tx1"/>
                </a:solidFill>
                <a:effectLst/>
                <a:latin typeface="Abadi Extra Light" panose="020B0204020104020204" pitchFamily="34" charset="0"/>
              </a:rPr>
              <a:t>Casey's </a:t>
            </a:r>
            <a:r>
              <a:rPr lang="en-US" sz="2000" i="0" dirty="0">
                <a:solidFill>
                  <a:schemeClr val="tx1"/>
                </a:solidFill>
                <a:effectLst/>
                <a:latin typeface="Abadi Extra Light" panose="020B0204020104020204" pitchFamily="34" charset="0"/>
              </a:rPr>
              <a:t>vibrant </a:t>
            </a:r>
            <a:r>
              <a:rPr lang="en-US" sz="2000" i="0" u="sng" dirty="0">
                <a:solidFill>
                  <a:schemeClr val="accent1"/>
                </a:solidFill>
                <a:effectLst/>
                <a:latin typeface="+mn-lt"/>
              </a:rPr>
              <a:t>arts, culture, community, and civic centre.</a:t>
            </a:r>
            <a:br>
              <a:rPr lang="en-US" sz="1800" dirty="0">
                <a:latin typeface="Abadi Extra Light" panose="020B0204020104020204" pitchFamily="34" charset="0"/>
              </a:rPr>
            </a:br>
            <a:br>
              <a:rPr lang="en-US" sz="1800" dirty="0">
                <a:latin typeface="Abadi Extra Light" panose="020B0204020104020204" pitchFamily="34" charset="0"/>
              </a:rPr>
            </a:br>
            <a:r>
              <a:rPr lang="en-US" sz="1800" i="0" dirty="0">
                <a:solidFill>
                  <a:srgbClr val="212529"/>
                </a:solidFill>
                <a:effectLst/>
                <a:latin typeface="Abadi Extra Light" panose="020B0204020104020204" pitchFamily="34" charset="0"/>
              </a:rPr>
              <a:t>Bunjil Place is an outdoor community plaza, theatre, multipurpose studio, function centre, library, gallery, and City of Casey Customer Service Centre all in one place.</a:t>
            </a:r>
            <a:br>
              <a:rPr lang="en-US" sz="1800" dirty="0">
                <a:latin typeface="Abadi Extra Light" panose="020B0204020104020204" pitchFamily="34" charset="0"/>
              </a:rPr>
            </a:br>
            <a:br>
              <a:rPr lang="en-US" sz="1800" dirty="0">
                <a:latin typeface="Abadi Extra Light" panose="020B0204020104020204" pitchFamily="34" charset="0"/>
              </a:rPr>
            </a:br>
            <a:r>
              <a:rPr lang="en-US" sz="1800" i="0" dirty="0">
                <a:solidFill>
                  <a:srgbClr val="212529"/>
                </a:solidFill>
                <a:effectLst/>
                <a:latin typeface="Abadi Extra Light" panose="020B0204020104020204" pitchFamily="34" charset="0"/>
              </a:rPr>
              <a:t>As the City of Casey's vibrant new entertainment precinct, it will be the creative and community heart of the region.</a:t>
            </a:r>
            <a:br>
              <a:rPr lang="en-US" sz="1800" dirty="0">
                <a:latin typeface="Abadi Extra Light" panose="020B0204020104020204" pitchFamily="34" charset="0"/>
              </a:rPr>
            </a:br>
            <a:br>
              <a:rPr lang="en-US" sz="2800" dirty="0"/>
            </a:br>
            <a:endParaRPr lang="en-US" sz="2800" dirty="0"/>
          </a:p>
        </p:txBody>
      </p:sp>
    </p:spTree>
    <p:extLst>
      <p:ext uri="{BB962C8B-B14F-4D97-AF65-F5344CB8AC3E}">
        <p14:creationId xmlns:p14="http://schemas.microsoft.com/office/powerpoint/2010/main" val="1176651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9D936-FEB6-49A7-8ECB-E32E9D2D9AF4}"/>
              </a:ext>
            </a:extLst>
          </p:cNvPr>
          <p:cNvSpPr>
            <a:spLocks noGrp="1"/>
          </p:cNvSpPr>
          <p:nvPr>
            <p:ph type="title"/>
          </p:nvPr>
        </p:nvSpPr>
        <p:spPr>
          <a:xfrm>
            <a:off x="552449" y="5295900"/>
            <a:ext cx="11306175" cy="1381124"/>
          </a:xfrm>
        </p:spPr>
        <p:txBody>
          <a:bodyPr>
            <a:normAutofit/>
          </a:bodyPr>
          <a:lstStyle/>
          <a:p>
            <a:pPr algn="ctr"/>
            <a:r>
              <a:rPr lang="en-US" dirty="0"/>
              <a:t> </a:t>
            </a:r>
            <a:r>
              <a:rPr lang="en-US" sz="3200" b="1" dirty="0">
                <a:latin typeface="Abadi Extra Light" panose="020B0204020104020204" pitchFamily="34" charset="0"/>
                <a:cs typeface="Aldhabi" panose="01000000000000000000" pitchFamily="2" charset="-78"/>
              </a:rPr>
              <a:t>BUNJIL’S STORY FOR THE CITY OF CASEY  </a:t>
            </a:r>
            <a:r>
              <a:rPr lang="en-US" sz="3200" b="1" dirty="0">
                <a:latin typeface="Abadi Extra Light" panose="020B0204020104020204" pitchFamily="34" charset="0"/>
                <a:cs typeface="Aldhabi" panose="01000000000000000000" pitchFamily="2" charset="-78"/>
                <a:hlinkClick r:id="rId2"/>
              </a:rPr>
              <a:t>BUNJIL PLACE</a:t>
            </a:r>
            <a:br>
              <a:rPr lang="en-US" sz="3200" b="1" dirty="0">
                <a:latin typeface="Abadi Extra Light" panose="020B0204020104020204" pitchFamily="34" charset="0"/>
                <a:cs typeface="Aldhabi" panose="01000000000000000000" pitchFamily="2" charset="-78"/>
              </a:rPr>
            </a:br>
            <a:endParaRPr lang="en-US" sz="3200" dirty="0"/>
          </a:p>
        </p:txBody>
      </p:sp>
      <p:sp>
        <p:nvSpPr>
          <p:cNvPr id="4" name="Text Placeholder 3">
            <a:extLst>
              <a:ext uri="{FF2B5EF4-FFF2-40B4-BE49-F238E27FC236}">
                <a16:creationId xmlns:a16="http://schemas.microsoft.com/office/drawing/2014/main" id="{C294B915-D08E-451E-869E-E904626E83E5}"/>
              </a:ext>
            </a:extLst>
          </p:cNvPr>
          <p:cNvSpPr>
            <a:spLocks noGrp="1"/>
          </p:cNvSpPr>
          <p:nvPr>
            <p:ph type="body" sz="quarter" idx="14"/>
          </p:nvPr>
        </p:nvSpPr>
        <p:spPr>
          <a:xfrm>
            <a:off x="6686549" y="707651"/>
            <a:ext cx="5172075" cy="3606673"/>
          </a:xfrm>
        </p:spPr>
        <p:txBody>
          <a:bodyPr>
            <a:normAutofit fontScale="25000" lnSpcReduction="20000"/>
          </a:bodyPr>
          <a:lstStyle/>
          <a:p>
            <a:pPr marL="0" marR="0" algn="ctr">
              <a:spcBef>
                <a:spcPts val="0"/>
              </a:spcBef>
              <a:spcAft>
                <a:spcPts val="0"/>
              </a:spcAft>
            </a:pPr>
            <a:endParaRPr lang="en-AU" sz="9600" b="1" dirty="0">
              <a:solidFill>
                <a:srgbClr val="2F5496"/>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endParaRPr lang="en-AU" sz="9600" b="1" dirty="0">
              <a:solidFill>
                <a:srgbClr val="2F5496"/>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endParaRPr lang="en-AU" sz="9600" b="1" dirty="0">
              <a:solidFill>
                <a:srgbClr val="2F5496"/>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endParaRPr lang="en-AU" sz="9600" b="1" dirty="0">
              <a:solidFill>
                <a:srgbClr val="2F5496"/>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AU" sz="9600" b="1" dirty="0">
                <a:solidFill>
                  <a:srgbClr val="C00000"/>
                </a:solidFill>
                <a:effectLst/>
                <a:latin typeface="Abadi" panose="020B0604020104020204" pitchFamily="34" charset="0"/>
                <a:ea typeface="Calibri" panose="020F0502020204030204" pitchFamily="34" charset="0"/>
                <a:cs typeface="Times New Roman" panose="02020603050405020304" pitchFamily="18" charset="0"/>
              </a:rPr>
              <a:t>Bunjil the Creator and Bunjil Place</a:t>
            </a:r>
            <a:endParaRPr lang="en-US" sz="9600" b="1" dirty="0">
              <a:solidFill>
                <a:srgbClr val="C00000"/>
              </a:solidFill>
              <a:effectLst/>
              <a:latin typeface="Abadi" panose="020B060402010402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AU" sz="4800" b="1" dirty="0">
              <a:solidFill>
                <a:srgbClr val="000000"/>
              </a:solidFill>
              <a:effectLst/>
              <a:latin typeface="Abadi Extra Light" panose="020B0204020104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AU" sz="8000" b="1" dirty="0">
                <a:solidFill>
                  <a:srgbClr val="000000"/>
                </a:solidFill>
                <a:effectLst/>
                <a:latin typeface="Abadi Extra Light" panose="020B0204020104020204" pitchFamily="34" charset="0"/>
                <a:ea typeface="Calibri" panose="020F0502020204030204" pitchFamily="34" charset="0"/>
                <a:cs typeface="Times New Roman" panose="02020603050405020304" pitchFamily="18" charset="0"/>
              </a:rPr>
              <a:t>For the traditional owners of this land, the Boon Wurrung, Bunurong, and Wurundjeri peoples, Bunjil is the creator spirit that carved man from the land or clay. The building design evokes the Indigenous creator, Bunjil, a wedge-tailed eagle that floated above the earth and brought the world and life into existence.    The building’s roof form floats like protective wings over the people who gather in this space, between the strong latticed timber forms that represent the feet of the eagle. </a:t>
            </a:r>
            <a:endParaRPr lang="en-US" sz="8000" b="1" dirty="0">
              <a:effectLst/>
              <a:latin typeface="Abadi Extra Light" panose="020B0204020104020204" pitchFamily="34" charset="0"/>
              <a:ea typeface="Calibri" panose="020F0502020204030204" pitchFamily="34" charset="0"/>
              <a:cs typeface="Times New Roman" panose="02020603050405020304" pitchFamily="18" charset="0"/>
            </a:endParaRPr>
          </a:p>
          <a:p>
            <a:br>
              <a:rPr lang="en-US" sz="9600" b="1" i="0" dirty="0">
                <a:solidFill>
                  <a:srgbClr val="262123"/>
                </a:solidFill>
                <a:effectLst/>
                <a:latin typeface="Abadi Extra Light" panose="020B0204020104020204" pitchFamily="34" charset="0"/>
                <a:cs typeface="Aldhabi" panose="01000000000000000000" pitchFamily="2" charset="-78"/>
              </a:rPr>
            </a:br>
            <a:endParaRPr lang="en-US" sz="9600" b="1" i="0" dirty="0">
              <a:solidFill>
                <a:srgbClr val="262123"/>
              </a:solidFill>
              <a:effectLst/>
              <a:latin typeface="Abadi Extra Light" panose="020B0204020104020204" pitchFamily="34" charset="0"/>
              <a:cs typeface="Aldhabi" panose="01000000000000000000" pitchFamily="2" charset="-78"/>
            </a:endParaRPr>
          </a:p>
          <a:p>
            <a:endParaRPr lang="en-US" dirty="0"/>
          </a:p>
          <a:p>
            <a:endParaRPr lang="en-US" dirty="0"/>
          </a:p>
          <a:p>
            <a:endParaRPr lang="en-US" dirty="0"/>
          </a:p>
        </p:txBody>
      </p:sp>
      <p:pic>
        <p:nvPicPr>
          <p:cNvPr id="9" name="Picture 8">
            <a:extLst>
              <a:ext uri="{FF2B5EF4-FFF2-40B4-BE49-F238E27FC236}">
                <a16:creationId xmlns:a16="http://schemas.microsoft.com/office/drawing/2014/main" id="{1380BCEB-F28C-49B6-8B5C-1440F7B5D3C7}"/>
              </a:ext>
            </a:extLst>
          </p:cNvPr>
          <p:cNvPicPr>
            <a:picLocks noChangeAspect="1"/>
          </p:cNvPicPr>
          <p:nvPr/>
        </p:nvPicPr>
        <p:blipFill>
          <a:blip r:embed="rId3"/>
          <a:stretch>
            <a:fillRect/>
          </a:stretch>
        </p:blipFill>
        <p:spPr>
          <a:xfrm>
            <a:off x="66675" y="498101"/>
            <a:ext cx="6459898" cy="3606673"/>
          </a:xfrm>
          <a:prstGeom prst="rect">
            <a:avLst/>
          </a:prstGeom>
        </p:spPr>
      </p:pic>
    </p:spTree>
    <p:extLst>
      <p:ext uri="{BB962C8B-B14F-4D97-AF65-F5344CB8AC3E}">
        <p14:creationId xmlns:p14="http://schemas.microsoft.com/office/powerpoint/2010/main" val="2097658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Placeholder 33">
            <a:extLst>
              <a:ext uri="{FF2B5EF4-FFF2-40B4-BE49-F238E27FC236}">
                <a16:creationId xmlns:a16="http://schemas.microsoft.com/office/drawing/2014/main" id="{7B69611F-97FC-426E-8387-26F473573E81}"/>
              </a:ext>
            </a:extLst>
          </p:cNvPr>
          <p:cNvSpPr>
            <a:spLocks noGrp="1"/>
          </p:cNvSpPr>
          <p:nvPr>
            <p:ph type="body" sz="quarter" idx="16"/>
          </p:nvPr>
        </p:nvSpPr>
        <p:spPr>
          <a:xfrm>
            <a:off x="550687" y="485776"/>
            <a:ext cx="5440537" cy="5991226"/>
          </a:xfrm>
        </p:spPr>
        <p:txBody>
          <a:bodyPr>
            <a:noAutofit/>
          </a:bodyPr>
          <a:lstStyle/>
          <a:p>
            <a:pPr marL="0" indent="0" algn="ctr">
              <a:buNone/>
            </a:pPr>
            <a:r>
              <a:rPr lang="en-US" sz="2400" b="1" dirty="0">
                <a:solidFill>
                  <a:srgbClr val="C00000"/>
                </a:solidFill>
              </a:rPr>
              <a:t>BUILDING DESIGN (FJMT)</a:t>
            </a:r>
            <a:br>
              <a:rPr lang="en-US" sz="2400" b="1" dirty="0">
                <a:solidFill>
                  <a:srgbClr val="C00000"/>
                </a:solidFill>
              </a:rPr>
            </a:br>
            <a:r>
              <a:rPr lang="en-US" sz="2400" b="1" dirty="0">
                <a:solidFill>
                  <a:srgbClr val="C00000"/>
                </a:solidFill>
              </a:rPr>
              <a:t>Francis-Jones </a:t>
            </a:r>
            <a:r>
              <a:rPr lang="en-US" sz="2400" b="1" dirty="0" err="1">
                <a:solidFill>
                  <a:srgbClr val="C00000"/>
                </a:solidFill>
              </a:rPr>
              <a:t>Morehen</a:t>
            </a:r>
            <a:r>
              <a:rPr lang="en-US" sz="2400" b="1" dirty="0">
                <a:solidFill>
                  <a:srgbClr val="C00000"/>
                </a:solidFill>
              </a:rPr>
              <a:t> Thorpe</a:t>
            </a:r>
          </a:p>
          <a:p>
            <a:r>
              <a:rPr lang="en-US" b="1" dirty="0">
                <a:latin typeface="+mj-lt"/>
              </a:rPr>
              <a:t>FJMT, is the multi-award-winning architectural firm that developed Bunjil Place, after an internationally recognized competitive process.</a:t>
            </a:r>
          </a:p>
          <a:p>
            <a:r>
              <a:rPr lang="en-US" dirty="0">
                <a:latin typeface="+mj-lt"/>
              </a:rPr>
              <a:t>“The inspiration from Bunjil Place is the ‘creator spirit’ of Casey’s First Nations people, who takes the form of an eagle in the dreaming.”</a:t>
            </a:r>
          </a:p>
          <a:p>
            <a:r>
              <a:rPr lang="en-US" b="1" i="0" dirty="0">
                <a:solidFill>
                  <a:srgbClr val="202124"/>
                </a:solidFill>
                <a:effectLst/>
                <a:latin typeface="+mj-lt"/>
              </a:rPr>
              <a:t>The iconic roof structure is designed to resemble the soaring eagles' wings with the world-renowned timber gridshell in the foyer acting as the legs.</a:t>
            </a:r>
            <a:endParaRPr lang="en-US" b="1" dirty="0">
              <a:latin typeface="+mj-lt"/>
            </a:endParaRPr>
          </a:p>
          <a:p>
            <a:pPr marL="0" indent="0">
              <a:buNone/>
            </a:pPr>
            <a:endParaRPr lang="en-US" sz="2400" b="1" dirty="0">
              <a:latin typeface="Abadi Extra Light" panose="020B0204020104020204" pitchFamily="34" charset="0"/>
              <a:cs typeface="Aldhabi" panose="01000000000000000000" pitchFamily="2" charset="-78"/>
            </a:endParaRPr>
          </a:p>
          <a:p>
            <a:pPr marL="0" indent="0">
              <a:buNone/>
            </a:pPr>
            <a:br>
              <a:rPr lang="en-US" sz="2400" b="1" dirty="0">
                <a:latin typeface="Abadi Extra Light" panose="020B0204020104020204" pitchFamily="34" charset="0"/>
                <a:cs typeface="Aldhabi" panose="01000000000000000000" pitchFamily="2" charset="-78"/>
              </a:rPr>
            </a:br>
            <a:endParaRPr lang="en-US" sz="2400" dirty="0"/>
          </a:p>
        </p:txBody>
      </p:sp>
      <p:sp>
        <p:nvSpPr>
          <p:cNvPr id="57" name="Date Placeholder 56">
            <a:extLst>
              <a:ext uri="{FF2B5EF4-FFF2-40B4-BE49-F238E27FC236}">
                <a16:creationId xmlns:a16="http://schemas.microsoft.com/office/drawing/2014/main" id="{8870D893-2423-4900-AACF-892913F92B61}"/>
              </a:ext>
            </a:extLst>
          </p:cNvPr>
          <p:cNvSpPr>
            <a:spLocks noGrp="1"/>
          </p:cNvSpPr>
          <p:nvPr>
            <p:ph type="dt" sz="half" idx="10"/>
          </p:nvPr>
        </p:nvSpPr>
        <p:spPr>
          <a:xfrm>
            <a:off x="838200" y="6327648"/>
            <a:ext cx="2743200" cy="365125"/>
          </a:xfrm>
        </p:spPr>
        <p:txBody>
          <a:bodyPr/>
          <a:lstStyle/>
          <a:p>
            <a:pPr lvl="0"/>
            <a:r>
              <a:rPr lang="en-US" noProof="0" dirty="0"/>
              <a:t>20XX</a:t>
            </a:r>
          </a:p>
        </p:txBody>
      </p:sp>
      <p:sp>
        <p:nvSpPr>
          <p:cNvPr id="58" name="Footer Placeholder 57">
            <a:extLst>
              <a:ext uri="{FF2B5EF4-FFF2-40B4-BE49-F238E27FC236}">
                <a16:creationId xmlns:a16="http://schemas.microsoft.com/office/drawing/2014/main" id="{3F5D567B-B4E7-46C3-99A9-F2F32FA23175}"/>
              </a:ext>
            </a:extLst>
          </p:cNvPr>
          <p:cNvSpPr>
            <a:spLocks noGrp="1"/>
          </p:cNvSpPr>
          <p:nvPr>
            <p:ph type="ftr" sz="quarter" idx="11"/>
          </p:nvPr>
        </p:nvSpPr>
        <p:spPr>
          <a:xfrm>
            <a:off x="6858000" y="6327648"/>
            <a:ext cx="3810000" cy="365125"/>
          </a:xfrm>
        </p:spPr>
        <p:txBody>
          <a:bodyPr/>
          <a:lstStyle/>
          <a:p>
            <a:r>
              <a:rPr lang="en-US" dirty="0"/>
              <a:t>Presentation title</a:t>
            </a:r>
          </a:p>
        </p:txBody>
      </p:sp>
      <p:sp>
        <p:nvSpPr>
          <p:cNvPr id="59" name="Slide Number Placeholder 58">
            <a:extLst>
              <a:ext uri="{FF2B5EF4-FFF2-40B4-BE49-F238E27FC236}">
                <a16:creationId xmlns:a16="http://schemas.microsoft.com/office/drawing/2014/main" id="{51CFCC1B-86D5-4E89-A5FA-944094DBD4AF}"/>
              </a:ext>
            </a:extLst>
          </p:cNvPr>
          <p:cNvSpPr>
            <a:spLocks noGrp="1"/>
          </p:cNvSpPr>
          <p:nvPr>
            <p:ph type="sldNum" sz="quarter" idx="12"/>
          </p:nvPr>
        </p:nvSpPr>
        <p:spPr>
          <a:xfrm>
            <a:off x="10820400" y="6327648"/>
            <a:ext cx="533400" cy="365125"/>
          </a:xfrm>
        </p:spPr>
        <p:txBody>
          <a:bodyPr/>
          <a:lstStyle/>
          <a:p>
            <a:pPr lvl="0"/>
            <a:fld id="{73B850FF-6169-4056-8077-06FFA93A5366}" type="slidenum">
              <a:rPr lang="en-US" noProof="0" smtClean="0"/>
              <a:pPr lvl="0"/>
              <a:t>6</a:t>
            </a:fld>
            <a:endParaRPr lang="en-US" noProof="0" dirty="0"/>
          </a:p>
        </p:txBody>
      </p:sp>
      <p:pic>
        <p:nvPicPr>
          <p:cNvPr id="9" name="Picture Placeholder 8">
            <a:extLst>
              <a:ext uri="{FF2B5EF4-FFF2-40B4-BE49-F238E27FC236}">
                <a16:creationId xmlns:a16="http://schemas.microsoft.com/office/drawing/2014/main" id="{6BD49B48-1B2F-420E-BCDA-6EDD74EF16FF}"/>
              </a:ext>
            </a:extLst>
          </p:cNvPr>
          <p:cNvPicPr>
            <a:picLocks noGrp="1" noChangeAspect="1"/>
          </p:cNvPicPr>
          <p:nvPr>
            <p:ph type="pic" sz="quarter" idx="13"/>
          </p:nvPr>
        </p:nvPicPr>
        <p:blipFill rotWithShape="1">
          <a:blip r:embed="rId3"/>
          <a:srcRect l="1004" r="1004"/>
          <a:stretch/>
        </p:blipFill>
        <p:spPr>
          <a:xfrm>
            <a:off x="6610351" y="165227"/>
            <a:ext cx="5027592" cy="1925415"/>
          </a:xfrm>
        </p:spPr>
      </p:pic>
      <p:pic>
        <p:nvPicPr>
          <p:cNvPr id="3" name="Picture Placeholder 2">
            <a:extLst>
              <a:ext uri="{FF2B5EF4-FFF2-40B4-BE49-F238E27FC236}">
                <a16:creationId xmlns:a16="http://schemas.microsoft.com/office/drawing/2014/main" id="{4B78F3A0-9083-4504-AE6E-FCE7BA83EBDE}"/>
              </a:ext>
            </a:extLst>
          </p:cNvPr>
          <p:cNvPicPr>
            <a:picLocks noGrp="1" noChangeAspect="1"/>
          </p:cNvPicPr>
          <p:nvPr>
            <p:ph type="pic" sz="quarter" idx="15"/>
          </p:nvPr>
        </p:nvPicPr>
        <p:blipFill rotWithShape="1">
          <a:blip r:embed="rId4"/>
          <a:srcRect t="16841" b="16841"/>
          <a:stretch/>
        </p:blipFill>
        <p:spPr/>
      </p:pic>
      <p:pic>
        <p:nvPicPr>
          <p:cNvPr id="20" name="Picture Placeholder 19">
            <a:extLst>
              <a:ext uri="{FF2B5EF4-FFF2-40B4-BE49-F238E27FC236}">
                <a16:creationId xmlns:a16="http://schemas.microsoft.com/office/drawing/2014/main" id="{9862F1DC-2340-4CD0-BF29-8D796E4DAD91}"/>
              </a:ext>
            </a:extLst>
          </p:cNvPr>
          <p:cNvPicPr>
            <a:picLocks noGrp="1" noChangeAspect="1"/>
          </p:cNvPicPr>
          <p:nvPr>
            <p:ph type="pic" sz="quarter" idx="14"/>
          </p:nvPr>
        </p:nvPicPr>
        <p:blipFill>
          <a:blip r:embed="rId5"/>
          <a:srcRect t="20205" b="20205"/>
          <a:stretch>
            <a:fillRect/>
          </a:stretch>
        </p:blipFill>
        <p:spPr>
          <a:xfrm>
            <a:off x="6606887" y="2276634"/>
            <a:ext cx="5031056" cy="1925415"/>
          </a:xfrm>
          <a:prstGeom prst="rect">
            <a:avLst/>
          </a:prstGeom>
        </p:spPr>
      </p:pic>
    </p:spTree>
    <p:extLst>
      <p:ext uri="{BB962C8B-B14F-4D97-AF65-F5344CB8AC3E}">
        <p14:creationId xmlns:p14="http://schemas.microsoft.com/office/powerpoint/2010/main" val="254120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6134E62-0FEA-4101-A0C8-1395344EA7AC}"/>
              </a:ext>
            </a:extLst>
          </p:cNvPr>
          <p:cNvSpPr>
            <a:spLocks noGrp="1"/>
          </p:cNvSpPr>
          <p:nvPr>
            <p:ph type="title"/>
          </p:nvPr>
        </p:nvSpPr>
        <p:spPr>
          <a:xfrm>
            <a:off x="1619250" y="4876800"/>
            <a:ext cx="10248900" cy="1219200"/>
          </a:xfrm>
        </p:spPr>
        <p:txBody>
          <a:bodyPr>
            <a:noAutofit/>
          </a:bodyPr>
          <a:lstStyle/>
          <a:p>
            <a:r>
              <a:rPr lang="en-US" sz="2400" dirty="0"/>
              <a:t>Council’s vision for the project was “To create an inviting central heart for the community, that celebrates participation, belonging and civic pride” This is still our vision for Bunjil Place today.”</a:t>
            </a:r>
          </a:p>
        </p:txBody>
      </p:sp>
      <p:sp>
        <p:nvSpPr>
          <p:cNvPr id="15" name="Content Placeholder 14">
            <a:extLst>
              <a:ext uri="{FF2B5EF4-FFF2-40B4-BE49-F238E27FC236}">
                <a16:creationId xmlns:a16="http://schemas.microsoft.com/office/drawing/2014/main" id="{F95CA429-F668-43CB-B1F6-A9C08F07F983}"/>
              </a:ext>
            </a:extLst>
          </p:cNvPr>
          <p:cNvSpPr>
            <a:spLocks noGrp="1"/>
          </p:cNvSpPr>
          <p:nvPr>
            <p:ph type="body" sz="quarter" idx="14"/>
          </p:nvPr>
        </p:nvSpPr>
        <p:spPr>
          <a:xfrm>
            <a:off x="6943724" y="165227"/>
            <a:ext cx="4780187" cy="4111785"/>
          </a:xfrm>
        </p:spPr>
        <p:txBody>
          <a:bodyPr>
            <a:normAutofit fontScale="70000" lnSpcReduction="20000"/>
          </a:bodyPr>
          <a:lstStyle/>
          <a:p>
            <a:r>
              <a:rPr lang="en-US" sz="3200" b="1" dirty="0"/>
              <a:t>           </a:t>
            </a:r>
          </a:p>
          <a:p>
            <a:pPr algn="ctr"/>
            <a:r>
              <a:rPr lang="en-US" sz="3600" b="1" dirty="0">
                <a:solidFill>
                  <a:srgbClr val="C00000"/>
                </a:solidFill>
              </a:rPr>
              <a:t>THE BUILDING &amp; PURPOSE</a:t>
            </a:r>
          </a:p>
          <a:p>
            <a:endParaRPr lang="en-US" b="1" dirty="0"/>
          </a:p>
          <a:p>
            <a:r>
              <a:rPr lang="en-US" sz="3200" b="1" dirty="0"/>
              <a:t>“The building’s shape is transformed into the outstretched form of the Bunjil, </a:t>
            </a:r>
            <a:r>
              <a:rPr lang="en-US" sz="3200" b="1" i="1" dirty="0"/>
              <a:t>an ancestral eagle-like protector</a:t>
            </a:r>
            <a:r>
              <a:rPr lang="en-US" sz="3200" b="1" dirty="0"/>
              <a:t> of the Kulin Nation. The building’s bird inflight plan is both a powerful and cultural symbol, acknowledging the land upon which the centre is built.”</a:t>
            </a:r>
          </a:p>
          <a:p>
            <a:endParaRPr lang="en-US" b="1" dirty="0"/>
          </a:p>
        </p:txBody>
      </p:sp>
      <p:pic>
        <p:nvPicPr>
          <p:cNvPr id="3" name="Picture 2">
            <a:extLst>
              <a:ext uri="{FF2B5EF4-FFF2-40B4-BE49-F238E27FC236}">
                <a16:creationId xmlns:a16="http://schemas.microsoft.com/office/drawing/2014/main" id="{2A662A5D-0C5B-4068-9A53-95A8B671AB5D}"/>
              </a:ext>
            </a:extLst>
          </p:cNvPr>
          <p:cNvPicPr>
            <a:picLocks noChangeAspect="1"/>
          </p:cNvPicPr>
          <p:nvPr/>
        </p:nvPicPr>
        <p:blipFill>
          <a:blip r:embed="rId3"/>
          <a:stretch>
            <a:fillRect/>
          </a:stretch>
        </p:blipFill>
        <p:spPr>
          <a:xfrm>
            <a:off x="113547" y="4772025"/>
            <a:ext cx="1480052" cy="1323975"/>
          </a:xfrm>
          <a:prstGeom prst="rect">
            <a:avLst/>
          </a:prstGeom>
        </p:spPr>
      </p:pic>
      <p:pic>
        <p:nvPicPr>
          <p:cNvPr id="12" name="Picture 11">
            <a:extLst>
              <a:ext uri="{FF2B5EF4-FFF2-40B4-BE49-F238E27FC236}">
                <a16:creationId xmlns:a16="http://schemas.microsoft.com/office/drawing/2014/main" id="{A94A94E2-B1B7-4241-9784-CC66D48F3AAF}"/>
              </a:ext>
            </a:extLst>
          </p:cNvPr>
          <p:cNvPicPr>
            <a:picLocks noChangeAspect="1"/>
          </p:cNvPicPr>
          <p:nvPr/>
        </p:nvPicPr>
        <p:blipFill>
          <a:blip r:embed="rId4"/>
          <a:stretch>
            <a:fillRect/>
          </a:stretch>
        </p:blipFill>
        <p:spPr>
          <a:xfrm>
            <a:off x="151951" y="914400"/>
            <a:ext cx="6560997" cy="3086100"/>
          </a:xfrm>
          <a:prstGeom prst="rect">
            <a:avLst/>
          </a:prstGeom>
        </p:spPr>
      </p:pic>
    </p:spTree>
    <p:extLst>
      <p:ext uri="{BB962C8B-B14F-4D97-AF65-F5344CB8AC3E}">
        <p14:creationId xmlns:p14="http://schemas.microsoft.com/office/powerpoint/2010/main" val="780098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5BD94F1-CB6D-4F76-AD08-DAA3805D80A7}"/>
              </a:ext>
            </a:extLst>
          </p:cNvPr>
          <p:cNvSpPr>
            <a:spLocks noGrp="1"/>
          </p:cNvSpPr>
          <p:nvPr>
            <p:ph type="title"/>
          </p:nvPr>
        </p:nvSpPr>
        <p:spPr>
          <a:xfrm>
            <a:off x="7543800" y="165226"/>
            <a:ext cx="4495800" cy="2165095"/>
          </a:xfrm>
        </p:spPr>
        <p:txBody>
          <a:bodyPr>
            <a:normAutofit/>
          </a:bodyPr>
          <a:lstStyle/>
          <a:p>
            <a:pPr algn="ctr"/>
            <a:r>
              <a:rPr lang="en-US" dirty="0">
                <a:solidFill>
                  <a:schemeClr val="accent1"/>
                </a:solidFill>
              </a:rPr>
              <a:t>BUNJIL PLACE TOUR</a:t>
            </a:r>
          </a:p>
        </p:txBody>
      </p:sp>
      <p:sp>
        <p:nvSpPr>
          <p:cNvPr id="22" name="Text Placeholder 21">
            <a:extLst>
              <a:ext uri="{FF2B5EF4-FFF2-40B4-BE49-F238E27FC236}">
                <a16:creationId xmlns:a16="http://schemas.microsoft.com/office/drawing/2014/main" id="{E2B0863C-D98E-4E93-94EE-6E8EB78DBD28}"/>
              </a:ext>
            </a:extLst>
          </p:cNvPr>
          <p:cNvSpPr>
            <a:spLocks noGrp="1"/>
          </p:cNvSpPr>
          <p:nvPr>
            <p:ph type="body" sz="quarter" idx="15"/>
          </p:nvPr>
        </p:nvSpPr>
        <p:spPr>
          <a:xfrm>
            <a:off x="7372350" y="2330322"/>
            <a:ext cx="4667250" cy="4527678"/>
          </a:xfrm>
        </p:spPr>
        <p:txBody>
          <a:bodyPr>
            <a:normAutofit/>
          </a:bodyPr>
          <a:lstStyle/>
          <a:p>
            <a:r>
              <a:rPr lang="en-US" sz="1600" dirty="0"/>
              <a:t>Look carefully at the area and admire the enormous timber gridshell. The timber gridshell is a complex arrangement of prefabricated glue-laminated spruce. This was a world-first </a:t>
            </a:r>
          </a:p>
          <a:p>
            <a:r>
              <a:rPr lang="en-US" sz="1600" b="1" dirty="0"/>
              <a:t>OHS – Risk Assessment</a:t>
            </a:r>
          </a:p>
          <a:p>
            <a:pPr marL="285750" indent="-285750">
              <a:buFontTx/>
              <a:buChar char="-"/>
            </a:pPr>
            <a:r>
              <a:rPr lang="en-US" sz="1600" dirty="0"/>
              <a:t>Take note of any maps/entry/exit/safety maps stuck up all over Bunjil Place.</a:t>
            </a:r>
          </a:p>
          <a:p>
            <a:pPr marL="285750" indent="-285750">
              <a:buFontTx/>
              <a:buChar char="-"/>
            </a:pPr>
            <a:r>
              <a:rPr lang="en-US" sz="1600" dirty="0"/>
              <a:t>Ask the questions set by your chosen team.</a:t>
            </a:r>
          </a:p>
          <a:p>
            <a:pPr marL="285750" indent="-285750">
              <a:buFontTx/>
              <a:buChar char="-"/>
            </a:pPr>
            <a:r>
              <a:rPr lang="en-US" sz="1600" dirty="0"/>
              <a:t>Assess the spaces for where we will place 6 dancing groups. Are there enough spaces?</a:t>
            </a:r>
          </a:p>
          <a:p>
            <a:pPr marL="285750" indent="-285750">
              <a:buFontTx/>
              <a:buChar char="-"/>
            </a:pPr>
            <a:r>
              <a:rPr lang="en-US" sz="1600" dirty="0"/>
              <a:t>Refer to the short booklet created with questions on the day.</a:t>
            </a:r>
          </a:p>
          <a:p>
            <a:pPr marL="285750" indent="-285750">
              <a:buFontTx/>
              <a:buChar char="-"/>
            </a:pPr>
            <a:endParaRPr lang="en-US" sz="1600" dirty="0"/>
          </a:p>
          <a:p>
            <a:pPr marL="285750" indent="-285750">
              <a:buFontTx/>
              <a:buChar char="-"/>
            </a:pPr>
            <a:endParaRPr lang="en-US" dirty="0"/>
          </a:p>
          <a:p>
            <a:pPr marL="285750" indent="-285750">
              <a:buFontTx/>
              <a:buChar char="-"/>
            </a:pPr>
            <a:endParaRPr lang="en-US" dirty="0"/>
          </a:p>
          <a:p>
            <a:pPr marL="285750" indent="-285750">
              <a:buFontTx/>
              <a:buChar char="-"/>
            </a:pPr>
            <a:endParaRPr lang="en-US" dirty="0"/>
          </a:p>
        </p:txBody>
      </p:sp>
      <p:sp>
        <p:nvSpPr>
          <p:cNvPr id="5" name="Slide Number Placeholder 4">
            <a:extLst>
              <a:ext uri="{FF2B5EF4-FFF2-40B4-BE49-F238E27FC236}">
                <a16:creationId xmlns:a16="http://schemas.microsoft.com/office/drawing/2014/main" id="{950EE9E9-0CC2-4D6E-A3BC-45FEDC0C81C9}"/>
              </a:ext>
            </a:extLst>
          </p:cNvPr>
          <p:cNvSpPr>
            <a:spLocks noGrp="1"/>
          </p:cNvSpPr>
          <p:nvPr>
            <p:ph type="sldNum" sz="quarter" idx="12"/>
          </p:nvPr>
        </p:nvSpPr>
        <p:spPr>
          <a:xfrm>
            <a:off x="10820400" y="6327648"/>
            <a:ext cx="533400" cy="365125"/>
          </a:xfrm>
        </p:spPr>
        <p:txBody>
          <a:bodyPr/>
          <a:lstStyle/>
          <a:p>
            <a:pPr lvl="0"/>
            <a:fld id="{73B850FF-6169-4056-8077-06FFA93A5366}" type="slidenum">
              <a:rPr lang="en-US" noProof="0" smtClean="0"/>
              <a:pPr lvl="0"/>
              <a:t>8</a:t>
            </a:fld>
            <a:endParaRPr lang="en-US" noProof="0" dirty="0"/>
          </a:p>
        </p:txBody>
      </p:sp>
      <p:pic>
        <p:nvPicPr>
          <p:cNvPr id="8" name="Picture 7">
            <a:extLst>
              <a:ext uri="{FF2B5EF4-FFF2-40B4-BE49-F238E27FC236}">
                <a16:creationId xmlns:a16="http://schemas.microsoft.com/office/drawing/2014/main" id="{E614ED9D-79E8-4C43-B1D3-2C1A3F74C1A2}"/>
              </a:ext>
            </a:extLst>
          </p:cNvPr>
          <p:cNvPicPr>
            <a:picLocks noChangeAspect="1"/>
          </p:cNvPicPr>
          <p:nvPr/>
        </p:nvPicPr>
        <p:blipFill>
          <a:blip r:embed="rId2"/>
          <a:stretch>
            <a:fillRect/>
          </a:stretch>
        </p:blipFill>
        <p:spPr>
          <a:xfrm>
            <a:off x="152400" y="1238654"/>
            <a:ext cx="6827566" cy="4695421"/>
          </a:xfrm>
          <a:prstGeom prst="rect">
            <a:avLst/>
          </a:prstGeom>
        </p:spPr>
      </p:pic>
    </p:spTree>
    <p:extLst>
      <p:ext uri="{BB962C8B-B14F-4D97-AF65-F5344CB8AC3E}">
        <p14:creationId xmlns:p14="http://schemas.microsoft.com/office/powerpoint/2010/main" val="121388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5BD94F1-CB6D-4F76-AD08-DAA3805D80A7}"/>
              </a:ext>
            </a:extLst>
          </p:cNvPr>
          <p:cNvSpPr>
            <a:spLocks noGrp="1"/>
          </p:cNvSpPr>
          <p:nvPr>
            <p:ph type="title"/>
          </p:nvPr>
        </p:nvSpPr>
        <p:spPr>
          <a:xfrm>
            <a:off x="7506032" y="206735"/>
            <a:ext cx="4151200" cy="1517290"/>
          </a:xfrm>
        </p:spPr>
        <p:txBody>
          <a:bodyPr>
            <a:noAutofit/>
          </a:bodyPr>
          <a:lstStyle/>
          <a:p>
            <a:pPr algn="ctr"/>
            <a:r>
              <a:rPr lang="en-US" sz="4000" dirty="0">
                <a:solidFill>
                  <a:srgbClr val="C00000"/>
                </a:solidFill>
              </a:rPr>
              <a:t>FOYER/ STAIRS BALCONY</a:t>
            </a:r>
          </a:p>
        </p:txBody>
      </p:sp>
      <p:sp>
        <p:nvSpPr>
          <p:cNvPr id="22" name="Text Placeholder 21">
            <a:extLst>
              <a:ext uri="{FF2B5EF4-FFF2-40B4-BE49-F238E27FC236}">
                <a16:creationId xmlns:a16="http://schemas.microsoft.com/office/drawing/2014/main" id="{E2B0863C-D98E-4E93-94EE-6E8EB78DBD28}"/>
              </a:ext>
            </a:extLst>
          </p:cNvPr>
          <p:cNvSpPr>
            <a:spLocks noGrp="1"/>
          </p:cNvSpPr>
          <p:nvPr>
            <p:ph type="body" sz="quarter" idx="15"/>
          </p:nvPr>
        </p:nvSpPr>
        <p:spPr>
          <a:xfrm>
            <a:off x="6846073" y="946205"/>
            <a:ext cx="5345926" cy="6090699"/>
          </a:xfrm>
        </p:spPr>
        <p:txBody>
          <a:bodyPr>
            <a:noAutofit/>
          </a:bodyPr>
          <a:lstStyle/>
          <a:p>
            <a:pPr marR="0" lvl="0">
              <a:spcBef>
                <a:spcPts val="0"/>
              </a:spcBef>
              <a:spcAft>
                <a:spcPts val="0"/>
              </a:spcAft>
            </a:pPr>
            <a:endParaRPr lang="en-US" sz="1600" dirty="0">
              <a:effectLst/>
              <a:latin typeface="Aharoni" panose="02010803020104030203" pitchFamily="2" charset="-79"/>
              <a:ea typeface="Calibri" panose="020F0502020204030204" pitchFamily="34" charset="0"/>
              <a:cs typeface="Aharoni" panose="02010803020104030203" pitchFamily="2" charset="-79"/>
            </a:endParaRPr>
          </a:p>
          <a:p>
            <a:pPr marL="457200" marR="0">
              <a:spcBef>
                <a:spcPts val="0"/>
              </a:spcBef>
              <a:spcAft>
                <a:spcPts val="0"/>
              </a:spcAft>
            </a:pPr>
            <a:endParaRPr lang="en-AU" sz="800" dirty="0">
              <a:latin typeface="Aharoni" panose="02010803020104030203" pitchFamily="2" charset="-79"/>
              <a:ea typeface="Calibri" panose="020F0502020204030204" pitchFamily="34" charset="0"/>
              <a:cs typeface="Aharoni" panose="02010803020104030203" pitchFamily="2" charset="-79"/>
            </a:endParaRPr>
          </a:p>
          <a:p>
            <a:pPr marL="457200" marR="0">
              <a:spcBef>
                <a:spcPts val="0"/>
              </a:spcBef>
              <a:spcAft>
                <a:spcPts val="0"/>
              </a:spcAft>
            </a:pPr>
            <a:endParaRPr lang="en-AU" sz="800" dirty="0">
              <a:latin typeface="Aharoni" panose="02010803020104030203" pitchFamily="2" charset="-79"/>
              <a:ea typeface="Calibri" panose="020F0502020204030204" pitchFamily="34" charset="0"/>
              <a:cs typeface="Aharoni" panose="02010803020104030203" pitchFamily="2" charset="-79"/>
            </a:endParaRPr>
          </a:p>
          <a:p>
            <a:pPr marL="457200" marR="0">
              <a:spcBef>
                <a:spcPts val="0"/>
              </a:spcBef>
              <a:spcAft>
                <a:spcPts val="0"/>
              </a:spcAft>
            </a:pPr>
            <a:r>
              <a:rPr lang="en-AU" sz="1400" dirty="0">
                <a:effectLst/>
                <a:latin typeface="Aharoni" panose="02010803020104030203" pitchFamily="2" charset="-79"/>
                <a:ea typeface="Calibri" panose="020F0502020204030204" pitchFamily="34" charset="0"/>
                <a:cs typeface="Aharoni" panose="02010803020104030203" pitchFamily="2" charset="-79"/>
              </a:rPr>
              <a:t> </a:t>
            </a:r>
          </a:p>
          <a:p>
            <a:pPr marL="457200" marR="0">
              <a:spcBef>
                <a:spcPts val="0"/>
              </a:spcBef>
              <a:spcAft>
                <a:spcPts val="0"/>
              </a:spcAft>
            </a:pPr>
            <a:endParaRPr lang="en-AU" sz="1400" dirty="0">
              <a:latin typeface="Aharoni" panose="02010803020104030203" pitchFamily="2" charset="-79"/>
              <a:ea typeface="Calibri" panose="020F0502020204030204" pitchFamily="34" charset="0"/>
              <a:cs typeface="Aharoni" panose="02010803020104030203" pitchFamily="2" charset="-79"/>
            </a:endParaRPr>
          </a:p>
          <a:p>
            <a:pPr marL="457200" marR="0">
              <a:spcBef>
                <a:spcPts val="0"/>
              </a:spcBef>
              <a:spcAft>
                <a:spcPts val="0"/>
              </a:spcAft>
            </a:pPr>
            <a:r>
              <a:rPr lang="en-AU" dirty="0">
                <a:effectLst/>
                <a:latin typeface="Aharoni" panose="02010803020104030203" pitchFamily="2" charset="-79"/>
                <a:ea typeface="Calibri" panose="020F0502020204030204" pitchFamily="34" charset="0"/>
                <a:cs typeface="Aharoni" panose="02010803020104030203" pitchFamily="2" charset="-79"/>
              </a:rPr>
              <a:t>The glass façade is 12m high. Large sheets of glass were melted into a special mold to achieve the exact curve of the building. They’re stacked vertically on top of each other and are self-supporting, held together with structural adhesive (kind of like industrial strength, double-sided tape.)</a:t>
            </a:r>
          </a:p>
          <a:p>
            <a:pPr marL="457200" marR="0">
              <a:spcBef>
                <a:spcPts val="0"/>
              </a:spcBef>
              <a:spcAft>
                <a:spcPts val="0"/>
              </a:spcAft>
            </a:pPr>
            <a:endParaRPr lang="en-AU" dirty="0">
              <a:latin typeface="Aharoni" panose="02010803020104030203" pitchFamily="2" charset="-79"/>
              <a:ea typeface="Calibri" panose="020F0502020204030204" pitchFamily="34" charset="0"/>
              <a:cs typeface="Aharoni" panose="02010803020104030203" pitchFamily="2" charset="-79"/>
            </a:endParaRPr>
          </a:p>
          <a:p>
            <a:pPr marL="457200" marR="0">
              <a:spcBef>
                <a:spcPts val="0"/>
              </a:spcBef>
              <a:spcAft>
                <a:spcPts val="0"/>
              </a:spcAft>
            </a:pPr>
            <a:r>
              <a:rPr lang="en-AU" dirty="0">
                <a:effectLst/>
                <a:latin typeface="Aharoni" panose="02010803020104030203" pitchFamily="2" charset="-79"/>
                <a:ea typeface="Calibri" panose="020F0502020204030204" pitchFamily="34" charset="0"/>
                <a:cs typeface="Aharoni" panose="02010803020104030203" pitchFamily="2" charset="-79"/>
              </a:rPr>
              <a:t> To not disturb the amazing light and sight-lines through the glass, the architects and structural engineers worked together to develop a sophisticated transparent glass column that sandwiches together multiple pieces of strengthened laminated glass, which is clamped together with metal discs. </a:t>
            </a:r>
            <a:endParaRPr lang="en-US" dirty="0">
              <a:effectLst/>
              <a:latin typeface="Aharoni" panose="02010803020104030203" pitchFamily="2" charset="-79"/>
              <a:ea typeface="Calibri" panose="020F0502020204030204" pitchFamily="34" charset="0"/>
              <a:cs typeface="Aharoni" panose="02010803020104030203" pitchFamily="2" charset="-79"/>
            </a:endParaRPr>
          </a:p>
          <a:p>
            <a:endParaRPr lang="en-US" sz="1600" dirty="0"/>
          </a:p>
        </p:txBody>
      </p:sp>
      <p:pic>
        <p:nvPicPr>
          <p:cNvPr id="10" name="Picture Placeholder 9">
            <a:extLst>
              <a:ext uri="{FF2B5EF4-FFF2-40B4-BE49-F238E27FC236}">
                <a16:creationId xmlns:a16="http://schemas.microsoft.com/office/drawing/2014/main" id="{F8A713DB-8C65-4263-94AE-986F9C89CF98}"/>
              </a:ext>
            </a:extLst>
          </p:cNvPr>
          <p:cNvPicPr>
            <a:picLocks noGrp="1" noChangeAspect="1"/>
          </p:cNvPicPr>
          <p:nvPr>
            <p:ph type="pic" sz="quarter" idx="13"/>
          </p:nvPr>
        </p:nvPicPr>
        <p:blipFill rotWithShape="1">
          <a:blip r:embed="rId2"/>
          <a:srcRect l="2031" r="2031"/>
          <a:stretch/>
        </p:blipFill>
        <p:spPr>
          <a:xfrm>
            <a:off x="582394" y="346157"/>
            <a:ext cx="6123205" cy="3147189"/>
          </a:xfrm>
        </p:spPr>
      </p:pic>
      <p:sp>
        <p:nvSpPr>
          <p:cNvPr id="11" name="TextBox 10">
            <a:extLst>
              <a:ext uri="{FF2B5EF4-FFF2-40B4-BE49-F238E27FC236}">
                <a16:creationId xmlns:a16="http://schemas.microsoft.com/office/drawing/2014/main" id="{3EBB20EA-110C-42A2-AF2D-72DB0331DA7E}"/>
              </a:ext>
            </a:extLst>
          </p:cNvPr>
          <p:cNvSpPr txBox="1"/>
          <p:nvPr/>
        </p:nvSpPr>
        <p:spPr>
          <a:xfrm>
            <a:off x="0" y="3429000"/>
            <a:ext cx="7013051" cy="3416320"/>
          </a:xfrm>
          <a:prstGeom prst="rect">
            <a:avLst/>
          </a:prstGeom>
          <a:noFill/>
        </p:spPr>
        <p:txBody>
          <a:bodyPr wrap="square">
            <a:spAutoFit/>
          </a:bodyPr>
          <a:lstStyle/>
          <a:p>
            <a:pPr marL="457200" marR="0">
              <a:spcBef>
                <a:spcPts val="0"/>
              </a:spcBef>
              <a:spcAft>
                <a:spcPts val="0"/>
              </a:spcAft>
            </a:pPr>
            <a:endParaRPr lang="en-AU" sz="1800" dirty="0">
              <a:solidFill>
                <a:schemeClr val="bg1"/>
              </a:solidFill>
              <a:effectLst/>
              <a:latin typeface="Aharoni" panose="02010803020104030203" pitchFamily="2" charset="-79"/>
              <a:ea typeface="Calibri" panose="020F0502020204030204" pitchFamily="34" charset="0"/>
              <a:cs typeface="Aharoni" panose="02010803020104030203" pitchFamily="2" charset="-79"/>
            </a:endParaRPr>
          </a:p>
          <a:p>
            <a:pPr marL="457200" marR="0">
              <a:spcBef>
                <a:spcPts val="0"/>
              </a:spcBef>
              <a:spcAft>
                <a:spcPts val="0"/>
              </a:spcAft>
            </a:pPr>
            <a:r>
              <a:rPr lang="en-AU" sz="1800" dirty="0">
                <a:solidFill>
                  <a:schemeClr val="bg1"/>
                </a:solidFill>
                <a:effectLst/>
                <a:latin typeface="Aharoni" panose="02010803020104030203" pitchFamily="2" charset="-79"/>
                <a:ea typeface="Calibri" panose="020F0502020204030204" pitchFamily="34" charset="0"/>
                <a:cs typeface="Aharoni" panose="02010803020104030203" pitchFamily="2" charset="-79"/>
              </a:rPr>
              <a:t>When entering the foyer, take a moment to look up and admire the enormous timber gridshell. The timber gridshell is a complex arrangement of prefabricated glue-laminated spruce. </a:t>
            </a:r>
          </a:p>
          <a:p>
            <a:pPr marL="457200" marR="0">
              <a:spcBef>
                <a:spcPts val="0"/>
              </a:spcBef>
              <a:spcAft>
                <a:spcPts val="0"/>
              </a:spcAft>
            </a:pPr>
            <a:endParaRPr lang="en-AU" sz="1800" dirty="0">
              <a:solidFill>
                <a:schemeClr val="bg1"/>
              </a:solidFill>
              <a:effectLst/>
              <a:latin typeface="Aharoni" panose="02010803020104030203" pitchFamily="2" charset="-79"/>
              <a:ea typeface="Calibri" panose="020F0502020204030204" pitchFamily="34" charset="0"/>
              <a:cs typeface="Aharoni" panose="02010803020104030203" pitchFamily="2" charset="-79"/>
            </a:endParaRPr>
          </a:p>
          <a:p>
            <a:pPr marL="457200" marR="0">
              <a:spcBef>
                <a:spcPts val="0"/>
              </a:spcBef>
              <a:spcAft>
                <a:spcPts val="0"/>
              </a:spcAft>
            </a:pPr>
            <a:r>
              <a:rPr lang="en-AU" sz="1800" dirty="0">
                <a:solidFill>
                  <a:schemeClr val="bg1"/>
                </a:solidFill>
                <a:effectLst/>
                <a:latin typeface="Aharoni" panose="02010803020104030203" pitchFamily="2" charset="-79"/>
                <a:ea typeface="Calibri" panose="020F0502020204030204" pitchFamily="34" charset="0"/>
                <a:cs typeface="Aharoni" panose="02010803020104030203" pitchFamily="2" charset="-79"/>
              </a:rPr>
              <a:t>This was a world-first for this design and complexity. Each element was manufactured in Germany and shipped to the site in containers, then assembled on-site with interlocking plates and bolts – sort of like a sophisticated flat-packed feature, but without the giant Allen Key!</a:t>
            </a:r>
          </a:p>
          <a:p>
            <a:pPr marL="457200" marR="0">
              <a:spcBef>
                <a:spcPts val="0"/>
              </a:spcBef>
              <a:spcAft>
                <a:spcPts val="0"/>
              </a:spcAft>
            </a:pPr>
            <a:endParaRPr lang="en-AU" sz="1800" dirty="0">
              <a:solidFill>
                <a:schemeClr val="bg1"/>
              </a:solidFill>
              <a:effectLst/>
              <a:latin typeface="Aharoni" panose="02010803020104030203" pitchFamily="2" charset="-79"/>
              <a:ea typeface="Calibri" panose="020F0502020204030204" pitchFamily="34" charset="0"/>
              <a:cs typeface="Aharoni" panose="02010803020104030203" pitchFamily="2" charset="-79"/>
            </a:endParaRPr>
          </a:p>
        </p:txBody>
      </p:sp>
    </p:spTree>
    <p:extLst>
      <p:ext uri="{BB962C8B-B14F-4D97-AF65-F5344CB8AC3E}">
        <p14:creationId xmlns:p14="http://schemas.microsoft.com/office/powerpoint/2010/main" val="2887417314"/>
      </p:ext>
    </p:extLst>
  </p:cSld>
  <p:clrMapOvr>
    <a:masterClrMapping/>
  </p:clrMapOvr>
</p:sld>
</file>

<file path=ppt/theme/theme1.xml><?xml version="1.0" encoding="utf-8"?>
<a:theme xmlns:a="http://schemas.openxmlformats.org/drawingml/2006/main" name="BlockprintVTI">
  <a:themeElements>
    <a:clrScheme name="Custom 69">
      <a:dk1>
        <a:sysClr val="windowText" lastClr="000000"/>
      </a:dk1>
      <a:lt1>
        <a:sysClr val="window" lastClr="FFFFFF"/>
      </a:lt1>
      <a:dk2>
        <a:srgbClr val="44131A"/>
      </a:dk2>
      <a:lt2>
        <a:srgbClr val="F2ECEA"/>
      </a:lt2>
      <a:accent1>
        <a:srgbClr val="A62C52"/>
      </a:accent1>
      <a:accent2>
        <a:srgbClr val="A7928D"/>
      </a:accent2>
      <a:accent3>
        <a:srgbClr val="307C71"/>
      </a:accent3>
      <a:accent4>
        <a:srgbClr val="41575D"/>
      </a:accent4>
      <a:accent5>
        <a:srgbClr val="8FA3A3"/>
      </a:accent5>
      <a:accent6>
        <a:srgbClr val="CA8370"/>
      </a:accent6>
      <a:hlink>
        <a:srgbClr val="D13D6E"/>
      </a:hlink>
      <a:folHlink>
        <a:srgbClr val="6C9D92"/>
      </a:folHlink>
    </a:clrScheme>
    <a:fontScheme name="Custom 5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print_Win32_JC_SL_v2.potx" id="{3AE72815-1858-46F4-811F-A326AF0F1EC5}" vid="{2AFCD58D-8B70-4D6F-B6A4-85E45CC650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9A578DBA-2233-4100-A154-9B2EE99CB7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6CE74E-0E49-4DCF-8160-81B293B5DD14}">
  <ds:schemaRefs>
    <ds:schemaRef ds:uri="http://schemas.microsoft.com/sharepoint/v3/contenttype/forms"/>
  </ds:schemaRefs>
</ds:datastoreItem>
</file>

<file path=customXml/itemProps3.xml><?xml version="1.0" encoding="utf-8"?>
<ds:datastoreItem xmlns:ds="http://schemas.openxmlformats.org/officeDocument/2006/customXml" ds:itemID="{CD0DF15B-6C3C-4D75-B10D-16EE1DCCB689}">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Blockprint design</Template>
  <TotalTime>4734</TotalTime>
  <Words>1867</Words>
  <Application>Microsoft Office PowerPoint</Application>
  <PresentationFormat>Widescreen</PresentationFormat>
  <Paragraphs>118</Paragraphs>
  <Slides>18</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Abadi</vt:lpstr>
      <vt:lpstr>Abadi Extra Light</vt:lpstr>
      <vt:lpstr>Aharoni</vt:lpstr>
      <vt:lpstr>Arial</vt:lpstr>
      <vt:lpstr>Avenir Next LT Pro</vt:lpstr>
      <vt:lpstr>AvenirNext LT Pro Medium</vt:lpstr>
      <vt:lpstr>Calibri</vt:lpstr>
      <vt:lpstr>DM Sans</vt:lpstr>
      <vt:lpstr>BlockprintVTI</vt:lpstr>
      <vt:lpstr>PowerPoint Presentation</vt:lpstr>
      <vt:lpstr>PowerPoint Presentation</vt:lpstr>
      <vt:lpstr>  TAKE NOTES ON ONE OF THE MOST INCREDIBLE LANDMARK’S IN VICTORIA, THERE IS NO PLACE LIKE BUNJIL PLACE in the world.  </vt:lpstr>
      <vt:lpstr>  WHERE IS BUNJIL PLACE? Bunjil Place is located next door to Westfield Fountain Gate shopping centre in Narre Warren.   </vt:lpstr>
      <vt:lpstr> BUNJIL’S STORY FOR THE CITY OF CASEY  BUNJIL PLACE </vt:lpstr>
      <vt:lpstr>PowerPoint Presentation</vt:lpstr>
      <vt:lpstr>Council’s vision for the project was “To create an inviting central heart for the community, that celebrates participation, belonging and civic pride” This is still our vision for Bunjil Place today.”</vt:lpstr>
      <vt:lpstr>BUNJIL PLACE TOUR</vt:lpstr>
      <vt:lpstr>FOYER/ STAIRS BALCONY</vt:lpstr>
      <vt:lpstr>PowerPoint Presentation</vt:lpstr>
      <vt:lpstr>STUDIO</vt:lpstr>
      <vt:lpstr>LIBRARY</vt:lpstr>
      <vt:lpstr>GALLERY</vt:lpstr>
      <vt:lpstr> THEATRE </vt:lpstr>
      <vt:lpstr> NARRE WARREN TRAIN STATION</vt:lpstr>
      <vt:lpstr> OHS EXCURSION IN JUNE 2023</vt:lpstr>
      <vt:lpstr>REFERENCES:</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EVENT MANAGMENT</dc:title>
  <dc:creator>Laitini MATAUTIA</dc:creator>
  <cp:lastModifiedBy>Laitini Matautia</cp:lastModifiedBy>
  <cp:revision>72</cp:revision>
  <dcterms:created xsi:type="dcterms:W3CDTF">2021-12-15T00:55:23Z</dcterms:created>
  <dcterms:modified xsi:type="dcterms:W3CDTF">2023-05-08T05:41:03Z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