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4"/>
  </p:sldMasterIdLst>
  <p:notesMasterIdLst>
    <p:notesMasterId r:id="rId44"/>
  </p:notesMasterIdLst>
  <p:sldIdLst>
    <p:sldId id="363" r:id="rId5"/>
    <p:sldId id="360" r:id="rId6"/>
    <p:sldId id="343" r:id="rId7"/>
    <p:sldId id="301" r:id="rId8"/>
    <p:sldId id="392" r:id="rId9"/>
    <p:sldId id="364" r:id="rId10"/>
    <p:sldId id="256" r:id="rId11"/>
    <p:sldId id="356" r:id="rId12"/>
    <p:sldId id="284" r:id="rId13"/>
    <p:sldId id="352" r:id="rId14"/>
    <p:sldId id="371" r:id="rId15"/>
    <p:sldId id="372" r:id="rId16"/>
    <p:sldId id="349" r:id="rId17"/>
    <p:sldId id="366" r:id="rId18"/>
    <p:sldId id="377" r:id="rId19"/>
    <p:sldId id="378" r:id="rId20"/>
    <p:sldId id="379" r:id="rId21"/>
    <p:sldId id="376" r:id="rId22"/>
    <p:sldId id="393" r:id="rId23"/>
    <p:sldId id="389" r:id="rId24"/>
    <p:sldId id="367" r:id="rId25"/>
    <p:sldId id="369" r:id="rId26"/>
    <p:sldId id="370" r:id="rId27"/>
    <p:sldId id="373" r:id="rId28"/>
    <p:sldId id="374" r:id="rId29"/>
    <p:sldId id="390" r:id="rId30"/>
    <p:sldId id="375" r:id="rId31"/>
    <p:sldId id="368" r:id="rId32"/>
    <p:sldId id="383" r:id="rId33"/>
    <p:sldId id="380" r:id="rId34"/>
    <p:sldId id="382" r:id="rId35"/>
    <p:sldId id="381" r:id="rId36"/>
    <p:sldId id="384" r:id="rId37"/>
    <p:sldId id="385" r:id="rId38"/>
    <p:sldId id="386" r:id="rId39"/>
    <p:sldId id="391" r:id="rId40"/>
    <p:sldId id="394" r:id="rId41"/>
    <p:sldId id="387" r:id="rId42"/>
    <p:sldId id="35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7" autoAdjust="0"/>
    <p:restoredTop sz="95226" autoAdjust="0"/>
  </p:normalViewPr>
  <p:slideViewPr>
    <p:cSldViewPr snapToGrid="0">
      <p:cViewPr varScale="1">
        <p:scale>
          <a:sx n="63" d="100"/>
          <a:sy n="63" d="100"/>
        </p:scale>
        <p:origin x="812"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88C29-9E04-4B26-9F0D-4A69CE9FE1A5}" type="datetimeFigureOut">
              <a:rPr lang="en-US" smtClean="0"/>
              <a:t>4/23/2023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E0407-935A-438B-AF66-28803EDE65A9}" type="slidenum">
              <a:rPr lang="en-US" smtClean="0"/>
              <a:t>‹#›</a:t>
            </a:fld>
            <a:endParaRPr lang="en-US" dirty="0"/>
          </a:p>
        </p:txBody>
      </p:sp>
    </p:spTree>
    <p:extLst>
      <p:ext uri="{BB962C8B-B14F-4D97-AF65-F5344CB8AC3E}">
        <p14:creationId xmlns:p14="http://schemas.microsoft.com/office/powerpoint/2010/main" val="190795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18E17-E86B-4918-AC6E-373CA9D86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450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47124D-D927-400B-B59C-CEDBD507BE0C}"/>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6200000">
            <a:off x="43976" y="-43974"/>
            <a:ext cx="1447800" cy="1535750"/>
          </a:xfrm>
          <a:prstGeom prst="rect">
            <a:avLst/>
          </a:prstGeom>
        </p:spPr>
      </p:pic>
      <p:sp>
        <p:nvSpPr>
          <p:cNvPr id="10" name="Title 1">
            <a:extLst>
              <a:ext uri="{FF2B5EF4-FFF2-40B4-BE49-F238E27FC236}">
                <a16:creationId xmlns:a16="http://schemas.microsoft.com/office/drawing/2014/main" id="{D6ADF6CE-9ECB-46C3-934F-B81BC2BE0449}"/>
              </a:ext>
            </a:extLst>
          </p:cNvPr>
          <p:cNvSpPr>
            <a:spLocks noGrp="1"/>
          </p:cNvSpPr>
          <p:nvPr>
            <p:ph type="ctrTitle"/>
          </p:nvPr>
        </p:nvSpPr>
        <p:spPr>
          <a:xfrm>
            <a:off x="1293876" y="304801"/>
            <a:ext cx="9601200" cy="1534297"/>
          </a:xfrm>
        </p:spPr>
        <p:txBody>
          <a:bodyPr anchor="b">
            <a:normAutofit/>
          </a:bodyPr>
          <a:lstStyle>
            <a:lvl1pPr algn="ctr">
              <a:defRPr>
                <a:solidFill>
                  <a:schemeClr val="tx2"/>
                </a:solidFill>
              </a:defRPr>
            </a:lvl1pPr>
          </a:lstStyle>
          <a:p>
            <a:pPr>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9" name="Picture Placeholder 18">
            <a:extLst>
              <a:ext uri="{FF2B5EF4-FFF2-40B4-BE49-F238E27FC236}">
                <a16:creationId xmlns:a16="http://schemas.microsoft.com/office/drawing/2014/main" id="{62DF7C0A-1B3B-401D-A625-E7F87B1DFE07}"/>
              </a:ext>
            </a:extLst>
          </p:cNvPr>
          <p:cNvSpPr>
            <a:spLocks noGrp="1"/>
          </p:cNvSpPr>
          <p:nvPr>
            <p:ph type="pic" sz="quarter" idx="13" hasCustomPrompt="1"/>
          </p:nvPr>
        </p:nvSpPr>
        <p:spPr>
          <a:xfrm>
            <a:off x="619840" y="3013206"/>
            <a:ext cx="11084189" cy="3854030"/>
          </a:xfrm>
          <a:custGeom>
            <a:avLst/>
            <a:gdLst>
              <a:gd name="connsiteX0" fmla="*/ 5542094 w 11084189"/>
              <a:gd name="connsiteY0" fmla="*/ 0 h 3854030"/>
              <a:gd name="connsiteX1" fmla="*/ 11061525 w 11084189"/>
              <a:gd name="connsiteY1" fmla="*/ 3748287 h 3854030"/>
              <a:gd name="connsiteX2" fmla="*/ 11084189 w 11084189"/>
              <a:gd name="connsiteY2" fmla="*/ 3854030 h 3854030"/>
              <a:gd name="connsiteX3" fmla="*/ 0 w 11084189"/>
              <a:gd name="connsiteY3" fmla="*/ 3854030 h 3854030"/>
              <a:gd name="connsiteX4" fmla="*/ 22663 w 11084189"/>
              <a:gd name="connsiteY4" fmla="*/ 3748287 h 3854030"/>
              <a:gd name="connsiteX5" fmla="*/ 5542094 w 11084189"/>
              <a:gd name="connsiteY5" fmla="*/ 0 h 38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4189" h="3854030">
                <a:moveTo>
                  <a:pt x="5542094" y="0"/>
                </a:moveTo>
                <a:cubicBezTo>
                  <a:pt x="8264668" y="0"/>
                  <a:pt x="10536186" y="1609144"/>
                  <a:pt x="11061525" y="3748287"/>
                </a:cubicBezTo>
                <a:lnTo>
                  <a:pt x="11084189" y="3854030"/>
                </a:lnTo>
                <a:lnTo>
                  <a:pt x="0" y="3854030"/>
                </a:lnTo>
                <a:lnTo>
                  <a:pt x="22663" y="3748287"/>
                </a:lnTo>
                <a:cubicBezTo>
                  <a:pt x="548002" y="1609144"/>
                  <a:pt x="2819520" y="0"/>
                  <a:pt x="5542094" y="0"/>
                </a:cubicBezTo>
                <a:close/>
              </a:path>
            </a:pathLst>
          </a:custGeom>
        </p:spPr>
        <p:txBody>
          <a:bodyPr wrap="square" anchor="ctr">
            <a:noAutofit/>
          </a:bodyPr>
          <a:lstStyle>
            <a:lvl1pPr marL="0" indent="0" algn="ctr">
              <a:buNone/>
              <a:defRPr>
                <a:solidFill>
                  <a:schemeClr val="tx2"/>
                </a:solidFill>
              </a:defRPr>
            </a:lvl1pPr>
          </a:lstStyle>
          <a:p>
            <a:r>
              <a:rPr lang="en-US" dirty="0"/>
              <a:t>Click to add photo</a:t>
            </a:r>
          </a:p>
        </p:txBody>
      </p:sp>
      <p:sp>
        <p:nvSpPr>
          <p:cNvPr id="11" name="Subtitle 2">
            <a:extLst>
              <a:ext uri="{FF2B5EF4-FFF2-40B4-BE49-F238E27FC236}">
                <a16:creationId xmlns:a16="http://schemas.microsoft.com/office/drawing/2014/main" id="{ADA6D2C5-E6A9-4A27-AE58-9CEDCFCB4C92}"/>
              </a:ext>
            </a:extLst>
          </p:cNvPr>
          <p:cNvSpPr>
            <a:spLocks noGrp="1"/>
          </p:cNvSpPr>
          <p:nvPr>
            <p:ph type="subTitle" idx="1"/>
          </p:nvPr>
        </p:nvSpPr>
        <p:spPr>
          <a:xfrm>
            <a:off x="1712976" y="1905001"/>
            <a:ext cx="8763001" cy="962442"/>
          </a:xfrm>
        </p:spPr>
        <p:txBody>
          <a:bodyPr anchor="t"/>
          <a:lstStyle>
            <a:lvl1pPr marL="0" indent="0" algn="ctr">
              <a:buNone/>
              <a:defRPr>
                <a:solidFill>
                  <a:schemeClr val="tx2"/>
                </a:solidFill>
              </a:defRPr>
            </a:lvl1pPr>
          </a:lstStyle>
          <a:p>
            <a:pPr>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pic>
        <p:nvPicPr>
          <p:cNvPr id="12" name="Picture 11">
            <a:extLst>
              <a:ext uri="{FF2B5EF4-FFF2-40B4-BE49-F238E27FC236}">
                <a16:creationId xmlns:a16="http://schemas.microsoft.com/office/drawing/2014/main" id="{7B147A7F-B058-475D-BA3A-E1807E37B5D5}"/>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820400" y="3144779"/>
            <a:ext cx="1371600" cy="2548349"/>
          </a:xfrm>
          <a:prstGeom prst="rect">
            <a:avLst/>
          </a:prstGeom>
        </p:spPr>
      </p:pic>
    </p:spTree>
    <p:extLst>
      <p:ext uri="{BB962C8B-B14F-4D97-AF65-F5344CB8AC3E}">
        <p14:creationId xmlns:p14="http://schemas.microsoft.com/office/powerpoint/2010/main" val="72881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EDB5FC-CA7C-4369-A121-67C4C93AB4B9}"/>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79814F19-D3DA-42AB-AAD4-22D54FE3743B}"/>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14126634-B312-428E-8F30-17C18904047D}"/>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2" name="Date Placeholder 5">
            <a:extLst>
              <a:ext uri="{FF2B5EF4-FFF2-40B4-BE49-F238E27FC236}">
                <a16:creationId xmlns:a16="http://schemas.microsoft.com/office/drawing/2014/main" id="{1AC832B9-3155-477F-89D0-A170836416F1}"/>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7801D982-FEE5-4484-AD95-86DEE2E5D214}"/>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5F932331-BB94-49D3-9E40-67111663B4F6}"/>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05653"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06265"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529261"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529873"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8053617" y="1719628"/>
            <a:ext cx="3300183"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8054229" y="2332649"/>
            <a:ext cx="3299434"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Tree>
    <p:extLst>
      <p:ext uri="{BB962C8B-B14F-4D97-AF65-F5344CB8AC3E}">
        <p14:creationId xmlns:p14="http://schemas.microsoft.com/office/powerpoint/2010/main" val="1920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Summary">
    <p:bg>
      <p:bgPr>
        <a:solidFill>
          <a:schemeClr val="bg2">
            <a:alpha val="7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DA21C8-9B4F-48CA-BBF3-273AA89D85D8}"/>
              </a:ext>
            </a:extLst>
          </p:cNvPr>
          <p:cNvSpPr>
            <a:spLocks noGrp="1"/>
          </p:cNvSpPr>
          <p:nvPr>
            <p:ph type="title"/>
          </p:nvPr>
        </p:nvSpPr>
        <p:spPr>
          <a:xfrm>
            <a:off x="7696200" y="461339"/>
            <a:ext cx="3949840" cy="2251716"/>
          </a:xfrm>
        </p:spPr>
        <p:txBody>
          <a:bodyPr>
            <a:normAutofit/>
          </a:bodyPr>
          <a:lstStyle>
            <a:lvl1pPr>
              <a:defRPr>
                <a:solidFill>
                  <a:schemeClr val="tx2"/>
                </a:solidFill>
              </a:defRPr>
            </a:lvl1pPr>
          </a:lstStyle>
          <a:p>
            <a:pPr>
              <a:lnSpc>
                <a:spcPct val="100000"/>
              </a:lnSpc>
            </a:pPr>
            <a:r>
              <a:rPr lang="en-US" sz="3600" spc="120">
                <a:solidFill>
                  <a:schemeClr val="tx2"/>
                </a:solidFill>
                <a:cs typeface="Posterama" panose="020B0504020200020000" pitchFamily="34" charset="0"/>
              </a:rPr>
              <a:t>Click to edit Master title style</a:t>
            </a:r>
            <a:endParaRPr lang="en-US" sz="3600"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6FC60A49-3E5E-45D9-82CF-80174402BDE3}"/>
              </a:ext>
              <a:ext uri="{C183D7F6-B498-43B3-948B-1728B52AA6E4}">
                <adec:decorative xmlns:adec="http://schemas.microsoft.com/office/drawing/2017/decorative" val="1"/>
              </a:ext>
            </a:extLst>
          </p:cNvPr>
          <p:cNvSpPr/>
          <p:nvPr userDrawn="1"/>
        </p:nvSpPr>
        <p:spPr>
          <a:xfrm>
            <a:off x="-7942" y="0"/>
            <a:ext cx="719262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493E687B-7CD1-42D6-B28F-7CF3EB7148AC}"/>
              </a:ext>
              <a:ext uri="{C183D7F6-B498-43B3-948B-1728B52AA6E4}">
                <adec:decorative xmlns:adec="http://schemas.microsoft.com/office/drawing/2017/decorative" val="1"/>
              </a:ext>
            </a:extLst>
          </p:cNvPr>
          <p:cNvSpPr/>
          <p:nvPr userDrawn="1"/>
        </p:nvSpPr>
        <p:spPr>
          <a:xfrm rot="10800000">
            <a:off x="-7942" y="0"/>
            <a:ext cx="7192630"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2" name="Picture Placeholder 19">
            <a:extLst>
              <a:ext uri="{FF2B5EF4-FFF2-40B4-BE49-F238E27FC236}">
                <a16:creationId xmlns:a16="http://schemas.microsoft.com/office/drawing/2014/main" id="{B458BE2E-5260-4DB2-86A2-2C93610844D0}"/>
              </a:ext>
            </a:extLst>
          </p:cNvPr>
          <p:cNvSpPr>
            <a:spLocks noGrp="1"/>
          </p:cNvSpPr>
          <p:nvPr>
            <p:ph type="pic" sz="quarter" idx="13" hasCustomPrompt="1"/>
          </p:nvPr>
        </p:nvSpPr>
        <p:spPr>
          <a:xfrm>
            <a:off x="838200" y="461339"/>
            <a:ext cx="5508288" cy="2831136"/>
          </a:xfrm>
        </p:spPr>
        <p:txBody>
          <a:bodyPr/>
          <a:lstStyle>
            <a:lvl1pPr marL="0" indent="0" algn="ctr">
              <a:buNone/>
              <a:defRPr/>
            </a:lvl1pPr>
          </a:lstStyle>
          <a:p>
            <a:r>
              <a:rPr lang="en-US" dirty="0"/>
              <a:t>Click to add photo</a:t>
            </a:r>
          </a:p>
        </p:txBody>
      </p:sp>
      <p:sp>
        <p:nvSpPr>
          <p:cNvPr id="23" name="Picture Placeholder 19">
            <a:extLst>
              <a:ext uri="{FF2B5EF4-FFF2-40B4-BE49-F238E27FC236}">
                <a16:creationId xmlns:a16="http://schemas.microsoft.com/office/drawing/2014/main" id="{73295B3D-C1CE-453D-B606-79917F4EFDDE}"/>
              </a:ext>
            </a:extLst>
          </p:cNvPr>
          <p:cNvSpPr>
            <a:spLocks noGrp="1"/>
          </p:cNvSpPr>
          <p:nvPr>
            <p:ph type="pic" sz="quarter" idx="14" hasCustomPrompt="1"/>
          </p:nvPr>
        </p:nvSpPr>
        <p:spPr>
          <a:xfrm>
            <a:off x="830826" y="3429000"/>
            <a:ext cx="5508288" cy="2831136"/>
          </a:xfrm>
        </p:spPr>
        <p:txBody>
          <a:bodyPr/>
          <a:lstStyle>
            <a:lvl1pPr marL="0" indent="0" algn="ctr">
              <a:buNone/>
              <a:defRPr/>
            </a:lvl1pPr>
          </a:lstStyle>
          <a:p>
            <a:r>
              <a:rPr lang="en-US" dirty="0"/>
              <a:t>Click to add photo</a:t>
            </a:r>
          </a:p>
        </p:txBody>
      </p:sp>
      <p:sp>
        <p:nvSpPr>
          <p:cNvPr id="15" name="Date Placeholder 6">
            <a:extLst>
              <a:ext uri="{FF2B5EF4-FFF2-40B4-BE49-F238E27FC236}">
                <a16:creationId xmlns:a16="http://schemas.microsoft.com/office/drawing/2014/main" id="{42C36F80-96FA-43AC-ACFF-C626ED2F6F0C}"/>
              </a:ext>
            </a:extLst>
          </p:cNvPr>
          <p:cNvSpPr>
            <a:spLocks noGrp="1"/>
          </p:cNvSpPr>
          <p:nvPr>
            <p:ph type="dt" sz="half" idx="10"/>
          </p:nvPr>
        </p:nvSpPr>
        <p:spPr>
          <a:xfrm>
            <a:off x="838200" y="6327648"/>
            <a:ext cx="2743200" cy="365125"/>
          </a:xfrm>
        </p:spPr>
        <p:txBody>
          <a:bodyPr/>
          <a:lstStyle>
            <a:lvl1pPr>
              <a:defRPr>
                <a:solidFill>
                  <a:schemeClr val="bg1">
                    <a:alpha val="60000"/>
                  </a:schemeClr>
                </a:solidFill>
              </a:defRPr>
            </a:lvl1pPr>
          </a:lstStyle>
          <a:p>
            <a:r>
              <a:rPr lang="en-US" dirty="0"/>
              <a:t>20XX</a:t>
            </a:r>
          </a:p>
        </p:txBody>
      </p:sp>
      <p:sp>
        <p:nvSpPr>
          <p:cNvPr id="27" name="Text Placeholder 25">
            <a:extLst>
              <a:ext uri="{FF2B5EF4-FFF2-40B4-BE49-F238E27FC236}">
                <a16:creationId xmlns:a16="http://schemas.microsoft.com/office/drawing/2014/main" id="{3A3DA98F-3AD9-4503-8525-7A30DD715BDF}"/>
              </a:ext>
            </a:extLst>
          </p:cNvPr>
          <p:cNvSpPr>
            <a:spLocks noGrp="1"/>
          </p:cNvSpPr>
          <p:nvPr>
            <p:ph type="body" sz="quarter" idx="15" hasCustomPrompt="1"/>
          </p:nvPr>
        </p:nvSpPr>
        <p:spPr>
          <a:xfrm>
            <a:off x="7690290" y="2867741"/>
            <a:ext cx="3949586" cy="3294680"/>
          </a:xfrm>
        </p:spPr>
        <p:txBody>
          <a:bodyPr>
            <a:normAutofit/>
          </a:bodyPr>
          <a:lstStyle>
            <a:lvl1pPr marL="0" indent="0">
              <a:buNone/>
              <a:defRPr sz="1800">
                <a:solidFill>
                  <a:schemeClr val="tx2"/>
                </a:solidFill>
              </a:defRPr>
            </a:lvl1pPr>
          </a:lstStyle>
          <a:p>
            <a:pPr lvl="0"/>
            <a:r>
              <a:rPr lang="en-US" dirty="0"/>
              <a:t>Click to add text</a:t>
            </a:r>
          </a:p>
        </p:txBody>
      </p:sp>
      <p:sp>
        <p:nvSpPr>
          <p:cNvPr id="16" name="Footer Placeholder 7">
            <a:extLst>
              <a:ext uri="{FF2B5EF4-FFF2-40B4-BE49-F238E27FC236}">
                <a16:creationId xmlns:a16="http://schemas.microsoft.com/office/drawing/2014/main" id="{29F436A2-3398-4A5A-AF46-81BC526412C9}"/>
              </a:ext>
            </a:extLst>
          </p:cNvPr>
          <p:cNvSpPr>
            <a:spLocks noGrp="1"/>
          </p:cNvSpPr>
          <p:nvPr>
            <p:ph type="ftr" sz="quarter" idx="11"/>
          </p:nvPr>
        </p:nvSpPr>
        <p:spPr>
          <a:xfrm>
            <a:off x="7696200" y="6327648"/>
            <a:ext cx="3045406" cy="365125"/>
          </a:xfrm>
        </p:spPr>
        <p:txBody>
          <a:bodyPr/>
          <a:lstStyle>
            <a:lvl1pPr algn="l">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78BD5B31-7A42-46D8-A5A3-CD0DC4B99F63}"/>
              </a:ext>
            </a:extLst>
          </p:cNvPr>
          <p:cNvSpPr>
            <a:spLocks noGrp="1"/>
          </p:cNvSpPr>
          <p:nvPr>
            <p:ph type="sldNum" sz="quarter" idx="12"/>
          </p:nvPr>
        </p:nvSpPr>
        <p:spPr>
          <a:xfrm>
            <a:off x="10820400" y="6327648"/>
            <a:ext cx="533400" cy="365125"/>
          </a:xfrm>
        </p:spPr>
        <p:txBody>
          <a:bodyPr/>
          <a:lstStyle>
            <a:lvl1pPr>
              <a:defRPr>
                <a:solidFill>
                  <a:schemeClr val="tx1">
                    <a:alpha val="60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89954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1856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887E59D-6BE5-4CB5-B3B3-BAF69EFA10C4}"/>
              </a:ext>
            </a:extLst>
          </p:cNvPr>
          <p:cNvSpPr>
            <a:spLocks noGrp="1"/>
          </p:cNvSpPr>
          <p:nvPr>
            <p:ph type="title"/>
          </p:nvPr>
        </p:nvSpPr>
        <p:spPr>
          <a:xfrm>
            <a:off x="838200" y="586992"/>
            <a:ext cx="4953000" cy="2688598"/>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1" name="Rectangle 10">
            <a:extLst>
              <a:ext uri="{FF2B5EF4-FFF2-40B4-BE49-F238E27FC236}">
                <a16:creationId xmlns:a16="http://schemas.microsoft.com/office/drawing/2014/main" id="{1D13BFBD-7478-4683-BA2C-E7BFC660BBB1}"/>
              </a:ext>
              <a:ext uri="{C183D7F6-B498-43B3-948B-1728B52AA6E4}">
                <adec:decorative xmlns:adec="http://schemas.microsoft.com/office/drawing/2017/decorative" val="1"/>
              </a:ext>
            </a:extLst>
          </p:cNvPr>
          <p:cNvSpPr/>
          <p:nvPr userDrawn="1"/>
        </p:nvSpPr>
        <p:spPr>
          <a:xfrm>
            <a:off x="6248400" y="0"/>
            <a:ext cx="5943600" cy="685800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2" name="Rectangle 11">
            <a:extLst>
              <a:ext uri="{FF2B5EF4-FFF2-40B4-BE49-F238E27FC236}">
                <a16:creationId xmlns:a16="http://schemas.microsoft.com/office/drawing/2014/main" id="{8B3FF916-2B4D-4DC1-AD98-AF8F2EFD4A8C}"/>
              </a:ext>
              <a:ext uri="{C183D7F6-B498-43B3-948B-1728B52AA6E4}">
                <adec:decorative xmlns:adec="http://schemas.microsoft.com/office/drawing/2017/decorative" val="1"/>
              </a:ext>
            </a:extLst>
          </p:cNvPr>
          <p:cNvSpPr/>
          <p:nvPr userDrawn="1"/>
        </p:nvSpPr>
        <p:spPr>
          <a:xfrm>
            <a:off x="6190666" y="0"/>
            <a:ext cx="6001333"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480B3D3-8262-4D62-8B77-51C5FF582408}"/>
              </a:ext>
              <a:ext uri="{C183D7F6-B498-43B3-948B-1728B52AA6E4}">
                <adec:decorative xmlns:adec="http://schemas.microsoft.com/office/drawing/2017/decorative" val="1"/>
              </a:ext>
            </a:extLst>
          </p:cNvPr>
          <p:cNvSpPr/>
          <p:nvPr userDrawn="1"/>
        </p:nvSpPr>
        <p:spPr>
          <a:xfrm rot="10800000">
            <a:off x="6196875" y="0"/>
            <a:ext cx="5992075"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9" name="Text Placeholder 27">
            <a:extLst>
              <a:ext uri="{FF2B5EF4-FFF2-40B4-BE49-F238E27FC236}">
                <a16:creationId xmlns:a16="http://schemas.microsoft.com/office/drawing/2014/main" id="{D44A1B8E-1071-45A0-8A94-0AA7F201EB43}"/>
              </a:ext>
            </a:extLst>
          </p:cNvPr>
          <p:cNvSpPr>
            <a:spLocks noGrp="1"/>
          </p:cNvSpPr>
          <p:nvPr>
            <p:ph type="body" sz="quarter" idx="16" hasCustomPrompt="1"/>
          </p:nvPr>
        </p:nvSpPr>
        <p:spPr>
          <a:xfrm>
            <a:off x="835149" y="3412114"/>
            <a:ext cx="4952681" cy="2750307"/>
          </a:xfrm>
        </p:spPr>
        <p:txBody>
          <a:bodyPr>
            <a:normAutofit/>
          </a:bodyPr>
          <a:lstStyle>
            <a:lvl1pPr marL="342900" indent="-342900">
              <a:buFont typeface="Arial" panose="020B0604020202020204" pitchFamily="34" charset="0"/>
              <a:buChar char="•"/>
              <a:defRPr sz="2000">
                <a:solidFill>
                  <a:schemeClr val="tx2"/>
                </a:solidFill>
              </a:defRPr>
            </a:lvl1pPr>
            <a:lvl2pPr marL="457200" indent="0">
              <a:buNone/>
              <a:defRPr sz="2400">
                <a:solidFill>
                  <a:schemeClr val="tx2"/>
                </a:solidFill>
              </a:defRPr>
            </a:lvl2pPr>
            <a:lvl3pPr marL="914400" indent="0">
              <a:buNone/>
              <a:defRPr sz="2400">
                <a:solidFill>
                  <a:schemeClr val="tx2"/>
                </a:solidFill>
              </a:defRPr>
            </a:lvl3pPr>
            <a:lvl4pPr marL="1371600" indent="0">
              <a:buNone/>
              <a:defRPr sz="2400">
                <a:solidFill>
                  <a:schemeClr val="tx2"/>
                </a:solidFill>
              </a:defRPr>
            </a:lvl4pPr>
            <a:lvl5pPr marL="1828800" indent="0">
              <a:buNone/>
              <a:defRPr sz="2400">
                <a:solidFill>
                  <a:schemeClr val="tx2"/>
                </a:solidFill>
              </a:defRPr>
            </a:lvl5pPr>
          </a:lstStyle>
          <a:p>
            <a:pPr lvl="0"/>
            <a:r>
              <a:rPr lang="en-US" dirty="0"/>
              <a:t>Click to add text</a:t>
            </a:r>
          </a:p>
        </p:txBody>
      </p:sp>
      <p:sp>
        <p:nvSpPr>
          <p:cNvPr id="17" name="Date Placeholder 5">
            <a:extLst>
              <a:ext uri="{FF2B5EF4-FFF2-40B4-BE49-F238E27FC236}">
                <a16:creationId xmlns:a16="http://schemas.microsoft.com/office/drawing/2014/main" id="{DF6FCAD9-068D-41D9-A5F4-E22F2D28717A}"/>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24" name="Picture Placeholder 20">
            <a:extLst>
              <a:ext uri="{FF2B5EF4-FFF2-40B4-BE49-F238E27FC236}">
                <a16:creationId xmlns:a16="http://schemas.microsoft.com/office/drawing/2014/main" id="{0402EFB4-17A2-4345-82DA-89EF34B5E919}"/>
              </a:ext>
            </a:extLst>
          </p:cNvPr>
          <p:cNvSpPr>
            <a:spLocks noGrp="1"/>
          </p:cNvSpPr>
          <p:nvPr>
            <p:ph type="pic" sz="quarter" idx="13" hasCustomPrompt="1"/>
          </p:nvPr>
        </p:nvSpPr>
        <p:spPr>
          <a:xfrm>
            <a:off x="6781801" y="380991"/>
            <a:ext cx="4856144" cy="1925415"/>
          </a:xfrm>
        </p:spPr>
        <p:txBody>
          <a:bodyPr/>
          <a:lstStyle>
            <a:lvl1pPr marL="0" indent="0" algn="ctr">
              <a:buNone/>
              <a:defRPr/>
            </a:lvl1pPr>
          </a:lstStyle>
          <a:p>
            <a:r>
              <a:rPr lang="en-US" dirty="0"/>
              <a:t>Click to add photo</a:t>
            </a:r>
          </a:p>
        </p:txBody>
      </p:sp>
      <p:sp>
        <p:nvSpPr>
          <p:cNvPr id="25" name="Picture Placeholder 20">
            <a:extLst>
              <a:ext uri="{FF2B5EF4-FFF2-40B4-BE49-F238E27FC236}">
                <a16:creationId xmlns:a16="http://schemas.microsoft.com/office/drawing/2014/main" id="{EC3DFC6E-6D3D-48C3-BD9E-33878CD86D58}"/>
              </a:ext>
            </a:extLst>
          </p:cNvPr>
          <p:cNvSpPr>
            <a:spLocks noGrp="1"/>
          </p:cNvSpPr>
          <p:nvPr>
            <p:ph type="pic" sz="quarter" idx="14" hasCustomPrompt="1"/>
          </p:nvPr>
        </p:nvSpPr>
        <p:spPr>
          <a:xfrm>
            <a:off x="6781800" y="2376797"/>
            <a:ext cx="4856144" cy="1925415"/>
          </a:xfrm>
        </p:spPr>
        <p:txBody>
          <a:bodyPr/>
          <a:lstStyle>
            <a:lvl1pPr marL="0" indent="0" algn="ctr">
              <a:buNone/>
              <a:defRPr/>
            </a:lvl1pPr>
          </a:lstStyle>
          <a:p>
            <a:r>
              <a:rPr lang="en-US" dirty="0"/>
              <a:t>Click to add photo</a:t>
            </a:r>
          </a:p>
        </p:txBody>
      </p:sp>
      <p:sp>
        <p:nvSpPr>
          <p:cNvPr id="26" name="Picture Placeholder 20">
            <a:extLst>
              <a:ext uri="{FF2B5EF4-FFF2-40B4-BE49-F238E27FC236}">
                <a16:creationId xmlns:a16="http://schemas.microsoft.com/office/drawing/2014/main" id="{7EC41F32-B997-4949-A553-260965B03F32}"/>
              </a:ext>
            </a:extLst>
          </p:cNvPr>
          <p:cNvSpPr>
            <a:spLocks noGrp="1"/>
          </p:cNvSpPr>
          <p:nvPr>
            <p:ph type="pic" sz="quarter" idx="15" hasCustomPrompt="1"/>
          </p:nvPr>
        </p:nvSpPr>
        <p:spPr>
          <a:xfrm>
            <a:off x="6781800" y="4379170"/>
            <a:ext cx="4856144" cy="1925415"/>
          </a:xfrm>
        </p:spPr>
        <p:txBody>
          <a:bodyPr/>
          <a:lstStyle>
            <a:lvl1pPr marL="0" indent="0" algn="ctr">
              <a:buNone/>
              <a:defRPr/>
            </a:lvl1pPr>
          </a:lstStyle>
          <a:p>
            <a:r>
              <a:rPr lang="en-US" dirty="0"/>
              <a:t>Click to add photo</a:t>
            </a:r>
          </a:p>
        </p:txBody>
      </p:sp>
      <p:sp>
        <p:nvSpPr>
          <p:cNvPr id="18" name="Footer Placeholder 6">
            <a:extLst>
              <a:ext uri="{FF2B5EF4-FFF2-40B4-BE49-F238E27FC236}">
                <a16:creationId xmlns:a16="http://schemas.microsoft.com/office/drawing/2014/main" id="{3E86EC02-7D1A-4CB3-B376-1044BEF4C616}"/>
              </a:ext>
            </a:extLst>
          </p:cNvPr>
          <p:cNvSpPr>
            <a:spLocks noGrp="1"/>
          </p:cNvSpPr>
          <p:nvPr>
            <p:ph type="ftr" sz="quarter" idx="11"/>
          </p:nvPr>
        </p:nvSpPr>
        <p:spPr>
          <a:xfrm>
            <a:off x="6858000" y="6327648"/>
            <a:ext cx="3810000" cy="365125"/>
          </a:xfrm>
        </p:spPr>
        <p:txBody>
          <a:bodyPr/>
          <a:lstStyle>
            <a:lvl1pPr algn="l">
              <a:defRPr baseline="0"/>
            </a:lvl1pPr>
          </a:lstStyle>
          <a:p>
            <a:r>
              <a:rPr lang="en-US" dirty="0">
                <a:solidFill>
                  <a:prstClr val="white">
                    <a:alpha val="60000"/>
                  </a:prstClr>
                </a:solidFill>
              </a:rPr>
              <a:t>Presentation title</a:t>
            </a:r>
          </a:p>
        </p:txBody>
      </p:sp>
      <p:sp>
        <p:nvSpPr>
          <p:cNvPr id="19" name="Slide Number Placeholder 7">
            <a:extLst>
              <a:ext uri="{FF2B5EF4-FFF2-40B4-BE49-F238E27FC236}">
                <a16:creationId xmlns:a16="http://schemas.microsoft.com/office/drawing/2014/main" id="{F1ABD226-6012-4821-BD32-E8E6EB95537B}"/>
              </a:ext>
            </a:extLst>
          </p:cNvPr>
          <p:cNvSpPr>
            <a:spLocks noGrp="1"/>
          </p:cNvSpPr>
          <p:nvPr>
            <p:ph type="sldNum" sz="quarter" idx="12"/>
          </p:nvPr>
        </p:nvSpPr>
        <p:spPr>
          <a:xfrm>
            <a:off x="10820400" y="6327648"/>
            <a:ext cx="533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93406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bg>
      <p:bgPr>
        <a:solidFill>
          <a:schemeClr val="bg2">
            <a:alpha val="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836EA2-D914-4028-95BF-1B97B17FE9E8}"/>
              </a:ext>
              <a:ext uri="{C183D7F6-B498-43B3-948B-1728B52AA6E4}">
                <adec:decorative xmlns:adec="http://schemas.microsoft.com/office/drawing/2017/decorative" val="1"/>
              </a:ext>
            </a:extLst>
          </p:cNvPr>
          <p:cNvSpPr/>
          <p:nvPr userDrawn="1"/>
        </p:nvSpPr>
        <p:spPr>
          <a:xfrm>
            <a:off x="0" y="4602877"/>
            <a:ext cx="12192000" cy="226733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B5BDFAD1-E970-4A5F-98F7-D42CA9DFB788}"/>
              </a:ext>
              <a:ext uri="{C183D7F6-B498-43B3-948B-1728B52AA6E4}">
                <adec:decorative xmlns:adec="http://schemas.microsoft.com/office/drawing/2017/decorative" val="1"/>
              </a:ext>
            </a:extLst>
          </p:cNvPr>
          <p:cNvSpPr/>
          <p:nvPr userDrawn="1"/>
        </p:nvSpPr>
        <p:spPr>
          <a:xfrm rot="10800000">
            <a:off x="-3055" y="4596020"/>
            <a:ext cx="12191999" cy="2274195"/>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2" name="Title 1">
            <a:extLst>
              <a:ext uri="{FF2B5EF4-FFF2-40B4-BE49-F238E27FC236}">
                <a16:creationId xmlns:a16="http://schemas.microsoft.com/office/drawing/2014/main" id="{C53E32FB-4A5F-4D36-A227-CF26EBF0B713}"/>
              </a:ext>
            </a:extLst>
          </p:cNvPr>
          <p:cNvSpPr>
            <a:spLocks noGrp="1"/>
          </p:cNvSpPr>
          <p:nvPr>
            <p:ph type="title"/>
          </p:nvPr>
        </p:nvSpPr>
        <p:spPr>
          <a:xfrm>
            <a:off x="838200" y="4876800"/>
            <a:ext cx="10003218" cy="1219200"/>
          </a:xfrm>
        </p:spPr>
        <p:txBody>
          <a:bodyPr/>
          <a:lstStyle/>
          <a:p>
            <a:pPr>
              <a:lnSpc>
                <a:spcPct val="100000"/>
              </a:lnSpc>
            </a:pPr>
            <a:r>
              <a:rPr lang="en-US">
                <a:solidFill>
                  <a:schemeClr val="bg1"/>
                </a:solidFill>
                <a:cs typeface="Posterama" panose="020B0504020200020000" pitchFamily="34" charset="0"/>
              </a:rPr>
              <a:t>Click to edit Master title style</a:t>
            </a:r>
            <a:endParaRPr lang="en-US" dirty="0">
              <a:solidFill>
                <a:schemeClr val="bg1"/>
              </a:solidFill>
              <a:cs typeface="Posterama" panose="020B0504020200020000" pitchFamily="34" charset="0"/>
            </a:endParaRPr>
          </a:p>
        </p:txBody>
      </p:sp>
      <p:sp>
        <p:nvSpPr>
          <p:cNvPr id="19" name="Picture Placeholder 17">
            <a:extLst>
              <a:ext uri="{FF2B5EF4-FFF2-40B4-BE49-F238E27FC236}">
                <a16:creationId xmlns:a16="http://schemas.microsoft.com/office/drawing/2014/main" id="{9DA8CA5C-5748-45EE-B537-5A44A3BFC63E}"/>
              </a:ext>
            </a:extLst>
          </p:cNvPr>
          <p:cNvSpPr>
            <a:spLocks noGrp="1"/>
          </p:cNvSpPr>
          <p:nvPr>
            <p:ph type="pic" sz="quarter" idx="13" hasCustomPrompt="1"/>
          </p:nvPr>
        </p:nvSpPr>
        <p:spPr>
          <a:xfrm>
            <a:off x="-3175" y="0"/>
            <a:ext cx="6196013" cy="4602877"/>
          </a:xfrm>
        </p:spPr>
        <p:txBody>
          <a:bodyPr/>
          <a:lstStyle>
            <a:lvl1pPr marL="0" indent="0" algn="ctr">
              <a:buNone/>
              <a:defRPr>
                <a:solidFill>
                  <a:schemeClr val="tx2"/>
                </a:solidFill>
              </a:defRPr>
            </a:lvl1pPr>
          </a:lstStyle>
          <a:p>
            <a:r>
              <a:rPr lang="en-US" dirty="0"/>
              <a:t>Click to add photo</a:t>
            </a:r>
          </a:p>
        </p:txBody>
      </p:sp>
      <p:sp>
        <p:nvSpPr>
          <p:cNvPr id="23" name="Text Placeholder 21">
            <a:extLst>
              <a:ext uri="{FF2B5EF4-FFF2-40B4-BE49-F238E27FC236}">
                <a16:creationId xmlns:a16="http://schemas.microsoft.com/office/drawing/2014/main" id="{5015D873-DDCC-44AF-AE80-703ED88AEC7F}"/>
              </a:ext>
            </a:extLst>
          </p:cNvPr>
          <p:cNvSpPr>
            <a:spLocks noGrp="1"/>
          </p:cNvSpPr>
          <p:nvPr>
            <p:ph type="body" sz="quarter" idx="14" hasCustomPrompt="1"/>
          </p:nvPr>
        </p:nvSpPr>
        <p:spPr>
          <a:xfrm>
            <a:off x="6650718" y="327025"/>
            <a:ext cx="5073194" cy="3949987"/>
          </a:xfrm>
        </p:spPr>
        <p:txBody>
          <a:bodyPr anchor="ctr">
            <a:normAutofit/>
          </a:bodyPr>
          <a:lstStyle>
            <a:lvl1pPr marL="0" indent="0">
              <a:buNone/>
              <a:defRPr sz="1800">
                <a:solidFill>
                  <a:schemeClr val="tx2"/>
                </a:solidFill>
              </a:defRPr>
            </a:lvl1pPr>
          </a:lstStyle>
          <a:p>
            <a:pPr lvl="0"/>
            <a:r>
              <a:rPr lang="en-US" dirty="0"/>
              <a:t>Click to add text</a:t>
            </a:r>
          </a:p>
        </p:txBody>
      </p:sp>
      <p:sp>
        <p:nvSpPr>
          <p:cNvPr id="14" name="Date Placeholder 6">
            <a:extLst>
              <a:ext uri="{FF2B5EF4-FFF2-40B4-BE49-F238E27FC236}">
                <a16:creationId xmlns:a16="http://schemas.microsoft.com/office/drawing/2014/main" id="{16E99B66-5BC0-4B16-807E-B513E3272CB4}"/>
              </a:ext>
            </a:extLst>
          </p:cNvPr>
          <p:cNvSpPr>
            <a:spLocks noGrp="1"/>
          </p:cNvSpPr>
          <p:nvPr>
            <p:ph type="dt" sz="half" idx="10"/>
          </p:nvPr>
        </p:nvSpPr>
        <p:spPr>
          <a:xfrm>
            <a:off x="838200" y="632764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20XX</a:t>
            </a:r>
          </a:p>
        </p:txBody>
      </p:sp>
      <p:sp>
        <p:nvSpPr>
          <p:cNvPr id="15" name="Footer Placeholder 7">
            <a:extLst>
              <a:ext uri="{FF2B5EF4-FFF2-40B4-BE49-F238E27FC236}">
                <a16:creationId xmlns:a16="http://schemas.microsoft.com/office/drawing/2014/main" id="{086E91BF-4612-41A6-9A9F-AA6236BF5AB6}"/>
              </a:ext>
            </a:extLst>
          </p:cNvPr>
          <p:cNvSpPr>
            <a:spLocks noGrp="1"/>
          </p:cNvSpPr>
          <p:nvPr>
            <p:ph type="ftr" sz="quarter" idx="11"/>
          </p:nvPr>
        </p:nvSpPr>
        <p:spPr>
          <a:xfrm>
            <a:off x="4109310" y="6327648"/>
            <a:ext cx="3976429" cy="365125"/>
          </a:xfrm>
        </p:spPr>
        <p:txBody>
          <a:bodyPr/>
          <a:lstStyle>
            <a:lvl1pPr>
              <a:defRPr/>
            </a:lvl1pPr>
          </a:lstStyle>
          <a:p>
            <a:r>
              <a:rPr lang="en-US" dirty="0">
                <a:solidFill>
                  <a:prstClr val="white">
                    <a:alpha val="60000"/>
                  </a:prstClr>
                </a:solidFill>
                <a:effectLst>
                  <a:outerShdw blurRad="38100" dist="38100" dir="2700000" algn="tl">
                    <a:srgbClr val="000000">
                      <a:alpha val="43137"/>
                    </a:srgbClr>
                  </a:outerShdw>
                </a:effectLst>
              </a:rPr>
              <a:t>Presentation title</a:t>
            </a:r>
          </a:p>
        </p:txBody>
      </p:sp>
      <p:sp>
        <p:nvSpPr>
          <p:cNvPr id="16" name="Slide Number Placeholder 8">
            <a:extLst>
              <a:ext uri="{FF2B5EF4-FFF2-40B4-BE49-F238E27FC236}">
                <a16:creationId xmlns:a16="http://schemas.microsoft.com/office/drawing/2014/main" id="{F65A627F-E36A-460F-AD3C-7B63B500442D}"/>
              </a:ext>
            </a:extLst>
          </p:cNvPr>
          <p:cNvSpPr>
            <a:spLocks noGrp="1"/>
          </p:cNvSpPr>
          <p:nvPr>
            <p:ph type="sldNum" sz="quarter" idx="12"/>
          </p:nvPr>
        </p:nvSpPr>
        <p:spPr>
          <a:xfrm>
            <a:off x="10186908" y="6327648"/>
            <a:ext cx="116689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outerShdw blurRad="38100" dist="38100" dir="2700000" algn="tl">
                  <a:srgbClr val="000000">
                    <a:alpha val="43137"/>
                  </a:srgbClr>
                </a:outerShdw>
              </a:effectLst>
              <a:uLnTx/>
              <a:uFillTx/>
              <a:latin typeface="Avenir Next LT Pro"/>
              <a:ea typeface="+mn-ea"/>
              <a:cs typeface="+mn-cs"/>
            </a:endParaRPr>
          </a:p>
        </p:txBody>
      </p:sp>
    </p:spTree>
    <p:extLst>
      <p:ext uri="{BB962C8B-B14F-4D97-AF65-F5344CB8AC3E}">
        <p14:creationId xmlns:p14="http://schemas.microsoft.com/office/powerpoint/2010/main" val="256408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bg2">
            <a:alpha val="7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0B4F7D-E398-40AA-9F3C-F3D59A3F4E2B}"/>
              </a:ext>
            </a:extLst>
          </p:cNvPr>
          <p:cNvSpPr>
            <a:spLocks noGrp="1"/>
          </p:cNvSpPr>
          <p:nvPr>
            <p:ph type="title"/>
          </p:nvPr>
        </p:nvSpPr>
        <p:spPr>
          <a:xfrm>
            <a:off x="838200" y="559813"/>
            <a:ext cx="4633785" cy="2397324"/>
          </a:xfrm>
        </p:spPr>
        <p:txBody>
          <a:bodyPr>
            <a:no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sp>
        <p:nvSpPr>
          <p:cNvPr id="12" name="Rectangle 11">
            <a:extLst>
              <a:ext uri="{FF2B5EF4-FFF2-40B4-BE49-F238E27FC236}">
                <a16:creationId xmlns:a16="http://schemas.microsoft.com/office/drawing/2014/main" id="{A0388EFA-705D-45DA-BB3E-901ED20AF023}"/>
              </a:ext>
              <a:ext uri="{C183D7F6-B498-43B3-948B-1728B52AA6E4}">
                <adec:decorative xmlns:adec="http://schemas.microsoft.com/office/drawing/2017/decorative" val="1"/>
              </a:ext>
            </a:extLst>
          </p:cNvPr>
          <p:cNvSpPr/>
          <p:nvPr userDrawn="1"/>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3" name="Rectangle 12">
            <a:extLst>
              <a:ext uri="{FF2B5EF4-FFF2-40B4-BE49-F238E27FC236}">
                <a16:creationId xmlns:a16="http://schemas.microsoft.com/office/drawing/2014/main" id="{5B0C378B-9DA9-4513-BF84-7422A1AE6A24}"/>
              </a:ext>
              <a:ext uri="{C183D7F6-B498-43B3-948B-1728B52AA6E4}">
                <adec:decorative xmlns:adec="http://schemas.microsoft.com/office/drawing/2017/decorative" val="1"/>
              </a:ext>
            </a:extLst>
          </p:cNvPr>
          <p:cNvSpPr/>
          <p:nvPr userDrawn="1"/>
        </p:nvSpPr>
        <p:spPr>
          <a:xfrm rot="10800000">
            <a:off x="6019800" y="0"/>
            <a:ext cx="6172198"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ext Placeholder 18">
            <a:extLst>
              <a:ext uri="{FF2B5EF4-FFF2-40B4-BE49-F238E27FC236}">
                <a16:creationId xmlns:a16="http://schemas.microsoft.com/office/drawing/2014/main" id="{B924BE58-42FE-46C1-9582-9E08FAFE0FE9}"/>
              </a:ext>
            </a:extLst>
          </p:cNvPr>
          <p:cNvSpPr>
            <a:spLocks noGrp="1"/>
          </p:cNvSpPr>
          <p:nvPr>
            <p:ph type="body" sz="quarter" idx="10" hasCustomPrompt="1"/>
          </p:nvPr>
        </p:nvSpPr>
        <p:spPr>
          <a:xfrm>
            <a:off x="838200" y="3200400"/>
            <a:ext cx="4633913" cy="2913063"/>
          </a:xfrm>
        </p:spPr>
        <p:txBody>
          <a:bodyPr>
            <a:normAutofit/>
          </a:bodyPr>
          <a:lstStyle>
            <a:lvl1pPr marL="0" indent="0">
              <a:buNone/>
              <a:defRPr sz="2400">
                <a:solidFill>
                  <a:schemeClr val="tx2"/>
                </a:solidFill>
              </a:defRPr>
            </a:lvl1pPr>
          </a:lstStyle>
          <a:p>
            <a:pPr lvl="0"/>
            <a:r>
              <a:rPr lang="en-US" dirty="0"/>
              <a:t>Click to add text</a:t>
            </a:r>
          </a:p>
        </p:txBody>
      </p:sp>
      <p:sp>
        <p:nvSpPr>
          <p:cNvPr id="23" name="Picture Placeholder 22">
            <a:extLst>
              <a:ext uri="{FF2B5EF4-FFF2-40B4-BE49-F238E27FC236}">
                <a16:creationId xmlns:a16="http://schemas.microsoft.com/office/drawing/2014/main" id="{2A2724A1-1A21-49B5-9057-269BD5D6249D}"/>
              </a:ext>
            </a:extLst>
          </p:cNvPr>
          <p:cNvSpPr>
            <a:spLocks noGrp="1"/>
          </p:cNvSpPr>
          <p:nvPr>
            <p:ph type="pic" sz="quarter" idx="11" hasCustomPrompt="1"/>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201994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and Table">
    <p:bg>
      <p:bgPr>
        <a:solidFill>
          <a:schemeClr val="bg2">
            <a:alpha val="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4C7413-1C75-42B7-9BFD-E0E14118F406}"/>
              </a:ext>
              <a:ext uri="{C183D7F6-B498-43B3-948B-1728B52AA6E4}">
                <adec:decorative xmlns:adec="http://schemas.microsoft.com/office/drawing/2017/decorative" val="1"/>
              </a:ext>
            </a:extLst>
          </p:cNvPr>
          <p:cNvSpPr/>
          <p:nvPr userDrawn="1"/>
        </p:nvSpPr>
        <p:spPr>
          <a:xfrm>
            <a:off x="0" y="0"/>
            <a:ext cx="12192000" cy="222567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1301FDE2-61AF-4DEB-BF43-3694E0083A83}"/>
              </a:ext>
              <a:ext uri="{C183D7F6-B498-43B3-948B-1728B52AA6E4}">
                <adec:decorative xmlns:adec="http://schemas.microsoft.com/office/drawing/2017/decorative" val="1"/>
              </a:ext>
            </a:extLst>
          </p:cNvPr>
          <p:cNvSpPr/>
          <p:nvPr userDrawn="1"/>
        </p:nvSpPr>
        <p:spPr>
          <a:xfrm>
            <a:off x="1524" y="0"/>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4" name="Title 1">
            <a:extLst>
              <a:ext uri="{FF2B5EF4-FFF2-40B4-BE49-F238E27FC236}">
                <a16:creationId xmlns:a16="http://schemas.microsoft.com/office/drawing/2014/main" id="{88D0D73E-DE18-4A23-B6FB-5182A7846053}"/>
              </a:ext>
            </a:extLst>
          </p:cNvPr>
          <p:cNvSpPr>
            <a:spLocks noGrp="1"/>
          </p:cNvSpPr>
          <p:nvPr>
            <p:ph type="title"/>
          </p:nvPr>
        </p:nvSpPr>
        <p:spPr>
          <a:xfrm>
            <a:off x="1198182" y="381000"/>
            <a:ext cx="10003218" cy="1600124"/>
          </a:xfrm>
        </p:spPr>
        <p:txBody>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15" name="Date Placeholder 6">
            <a:extLst>
              <a:ext uri="{FF2B5EF4-FFF2-40B4-BE49-F238E27FC236}">
                <a16:creationId xmlns:a16="http://schemas.microsoft.com/office/drawing/2014/main" id="{BDED38F6-34C9-4DB4-9BBF-DEBC41240459}"/>
              </a:ext>
            </a:extLst>
          </p:cNvPr>
          <p:cNvSpPr>
            <a:spLocks noGrp="1"/>
          </p:cNvSpPr>
          <p:nvPr>
            <p:ph type="dt" sz="half" idx="10"/>
          </p:nvPr>
        </p:nvSpPr>
        <p:spPr>
          <a:xfrm>
            <a:off x="838200" y="6327648"/>
            <a:ext cx="2743200" cy="365125"/>
          </a:xfrm>
        </p:spPr>
        <p:txBody>
          <a:bodyPr/>
          <a:lstStyle>
            <a:lvl1pPr>
              <a:defRPr>
                <a:solidFill>
                  <a:schemeClr val="tx1">
                    <a:alpha val="60000"/>
                  </a:schemeClr>
                </a:solidFill>
              </a:defRPr>
            </a:lvl1pPr>
          </a:lstStyle>
          <a:p>
            <a:pPr>
              <a:defRPr/>
            </a:pPr>
            <a:r>
              <a:rPr lang="en-US" dirty="0"/>
              <a:t>20XX</a:t>
            </a:r>
          </a:p>
        </p:txBody>
      </p:sp>
      <p:sp>
        <p:nvSpPr>
          <p:cNvPr id="16" name="Footer Placeholder 7">
            <a:extLst>
              <a:ext uri="{FF2B5EF4-FFF2-40B4-BE49-F238E27FC236}">
                <a16:creationId xmlns:a16="http://schemas.microsoft.com/office/drawing/2014/main" id="{FBD13A29-DF90-4047-B6E5-DFA75D6A5BB9}"/>
              </a:ext>
            </a:extLst>
          </p:cNvPr>
          <p:cNvSpPr>
            <a:spLocks noGrp="1"/>
          </p:cNvSpPr>
          <p:nvPr>
            <p:ph type="ftr" sz="quarter" idx="11"/>
          </p:nvPr>
        </p:nvSpPr>
        <p:spPr>
          <a:xfrm>
            <a:off x="4109310" y="6327648"/>
            <a:ext cx="3976429" cy="365125"/>
          </a:xfrm>
        </p:spPr>
        <p:txBody>
          <a:bodyPr/>
          <a:lstStyle>
            <a:lvl1pPr>
              <a:defRPr>
                <a:solidFill>
                  <a:schemeClr val="tx1">
                    <a:alpha val="60000"/>
                  </a:schemeClr>
                </a:solidFill>
              </a:defRPr>
            </a:lvl1pPr>
          </a:lstStyle>
          <a:p>
            <a:r>
              <a:rPr lang="en-US" dirty="0"/>
              <a:t>Presentation title</a:t>
            </a:r>
          </a:p>
        </p:txBody>
      </p:sp>
      <p:sp>
        <p:nvSpPr>
          <p:cNvPr id="17" name="Slide Number Placeholder 8">
            <a:extLst>
              <a:ext uri="{FF2B5EF4-FFF2-40B4-BE49-F238E27FC236}">
                <a16:creationId xmlns:a16="http://schemas.microsoft.com/office/drawing/2014/main" id="{DD0AF7D0-41AD-41E1-84B0-436A90E26D65}"/>
              </a:ext>
            </a:extLst>
          </p:cNvPr>
          <p:cNvSpPr>
            <a:spLocks noGrp="1"/>
          </p:cNvSpPr>
          <p:nvPr>
            <p:ph type="sldNum" sz="quarter" idx="12"/>
          </p:nvPr>
        </p:nvSpPr>
        <p:spPr>
          <a:xfrm>
            <a:off x="10186908" y="6327648"/>
            <a:ext cx="1166892"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252454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5" name="Picture Placeholder 23">
            <a:extLst>
              <a:ext uri="{FF2B5EF4-FFF2-40B4-BE49-F238E27FC236}">
                <a16:creationId xmlns:a16="http://schemas.microsoft.com/office/drawing/2014/main" id="{2580089F-49C9-440C-8318-24576EE00A42}"/>
              </a:ext>
            </a:extLst>
          </p:cNvPr>
          <p:cNvSpPr>
            <a:spLocks noGrp="1"/>
          </p:cNvSpPr>
          <p:nvPr>
            <p:ph type="pic" sz="quarter" idx="10" hasCustomPrompt="1"/>
          </p:nvPr>
        </p:nvSpPr>
        <p:spPr>
          <a:xfrm>
            <a:off x="0" y="0"/>
            <a:ext cx="12188825" cy="6858000"/>
          </a:xfrm>
        </p:spPr>
        <p:txBody>
          <a:bodyPr/>
          <a:lstStyle>
            <a:lvl1pPr marL="0" indent="0" algn="ctr">
              <a:buNone/>
              <a:defRPr/>
            </a:lvl1pPr>
          </a:lstStyle>
          <a:p>
            <a:r>
              <a:rPr lang="en-US" dirty="0"/>
              <a:t>Click to add photo</a:t>
            </a:r>
          </a:p>
        </p:txBody>
      </p:sp>
      <p:sp>
        <p:nvSpPr>
          <p:cNvPr id="17" name="Rectangle 16">
            <a:extLst>
              <a:ext uri="{FF2B5EF4-FFF2-40B4-BE49-F238E27FC236}">
                <a16:creationId xmlns:a16="http://schemas.microsoft.com/office/drawing/2014/main" id="{D0DEEF06-129C-4E9F-BB08-1F653A08D2A5}"/>
              </a:ext>
              <a:ext uri="{C183D7F6-B498-43B3-948B-1728B52AA6E4}">
                <adec:decorative xmlns:adec="http://schemas.microsoft.com/office/drawing/2017/decorative" val="1"/>
              </a:ext>
            </a:extLst>
          </p:cNvPr>
          <p:cNvSpPr/>
          <p:nvPr userDrawn="1"/>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4AEFBDB-1B30-4054-9EAE-3085105D69E4}"/>
              </a:ext>
            </a:extLst>
          </p:cNvPr>
          <p:cNvSpPr>
            <a:spLocks noGrp="1"/>
          </p:cNvSpPr>
          <p:nvPr>
            <p:ph type="title" hasCustomPrompt="1"/>
          </p:nvPr>
        </p:nvSpPr>
        <p:spPr>
          <a:xfrm>
            <a:off x="996275" y="865762"/>
            <a:ext cx="10198776" cy="4056968"/>
          </a:xfrm>
        </p:spPr>
        <p:txBody>
          <a:bodyPr anchor="b"/>
          <a:lstStyle>
            <a:lvl1pPr algn="ctr">
              <a:lnSpc>
                <a:spcPct val="110000"/>
              </a:lnSpc>
              <a:spcBef>
                <a:spcPts val="1000"/>
              </a:spcBef>
              <a:defRPr>
                <a:effectLst>
                  <a:outerShdw blurRad="38100" dist="38100" dir="2700000" algn="tl">
                    <a:srgbClr val="000000">
                      <a:alpha val="43137"/>
                    </a:srgbClr>
                  </a:outerShdw>
                </a:effectLst>
              </a:defRPr>
            </a:lvl1pPr>
          </a:lstStyle>
          <a:p>
            <a:r>
              <a:rPr lang="en-US" dirty="0"/>
              <a:t>Click to add title</a:t>
            </a:r>
          </a:p>
        </p:txBody>
      </p:sp>
      <p:sp>
        <p:nvSpPr>
          <p:cNvPr id="19" name="Subtitle 2">
            <a:extLst>
              <a:ext uri="{FF2B5EF4-FFF2-40B4-BE49-F238E27FC236}">
                <a16:creationId xmlns:a16="http://schemas.microsoft.com/office/drawing/2014/main" id="{0F34EB02-AC27-416D-A53F-77F9841BFD7D}"/>
              </a:ext>
            </a:extLst>
          </p:cNvPr>
          <p:cNvSpPr>
            <a:spLocks noGrp="1"/>
          </p:cNvSpPr>
          <p:nvPr>
            <p:ph type="subTitle" idx="1"/>
          </p:nvPr>
        </p:nvSpPr>
        <p:spPr>
          <a:xfrm>
            <a:off x="1218708" y="5101548"/>
            <a:ext cx="9781327" cy="502958"/>
          </a:xfrm>
        </p:spPr>
        <p:txBody>
          <a:bodyPr anchor="t">
            <a:normAutofit/>
          </a:bodyPr>
          <a:lstStyle>
            <a:lvl1pPr marL="0" indent="0" algn="ctr">
              <a:buNone/>
              <a:defRPr sz="2800"/>
            </a:lvl1pPr>
          </a:lstStyle>
          <a:p>
            <a:pPr>
              <a:lnSpc>
                <a:spcPct val="110000"/>
              </a:lnSpc>
            </a:pPr>
            <a:r>
              <a:rPr lang="en-US" sz="2200">
                <a:solidFill>
                  <a:srgbClr val="FFFFFF"/>
                </a:solidFill>
                <a:effectLst>
                  <a:outerShdw blurRad="38100" dist="38100" dir="2700000" algn="tl">
                    <a:srgbClr val="000000">
                      <a:alpha val="43137"/>
                    </a:srgbClr>
                  </a:outerShdw>
                </a:effectLst>
                <a:cs typeface="Segoe UI Semilight" panose="020B0402040204020203" pitchFamily="34" charset="0"/>
              </a:rPr>
              <a:t>Click to edit Master subtitle style</a:t>
            </a:r>
            <a:endParaRPr lang="en-US" sz="2200" dirty="0">
              <a:solidFill>
                <a:srgbClr val="FFFFFF"/>
              </a:solidFill>
              <a:effectLst>
                <a:outerShdw blurRad="38100" dist="38100" dir="2700000" algn="tl">
                  <a:srgbClr val="000000">
                    <a:alpha val="43137"/>
                  </a:srgbClr>
                </a:outerShdw>
              </a:effectLst>
              <a:cs typeface="Segoe UI Semilight" panose="020B0402040204020203" pitchFamily="34" charset="0"/>
            </a:endParaRPr>
          </a:p>
        </p:txBody>
      </p:sp>
    </p:spTree>
    <p:extLst>
      <p:ext uri="{BB962C8B-B14F-4D97-AF65-F5344CB8AC3E}">
        <p14:creationId xmlns:p14="http://schemas.microsoft.com/office/powerpoint/2010/main" val="3197212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2">
            <a:alpha val="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98F9B1-9C80-43D7-9EEB-62368C6E4700}"/>
              </a:ext>
              <a:ext uri="{C183D7F6-B498-43B3-948B-1728B52AA6E4}">
                <adec:decorative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B19F8183-B975-40ED-AF54-2E47480E8FDF}"/>
              </a:ext>
              <a:ext uri="{C183D7F6-B498-43B3-948B-1728B52AA6E4}">
                <adec:decorative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0" name="Title 1">
            <a:extLst>
              <a:ext uri="{FF2B5EF4-FFF2-40B4-BE49-F238E27FC236}">
                <a16:creationId xmlns:a16="http://schemas.microsoft.com/office/drawing/2014/main" id="{5F15006B-9319-46AF-AE0D-7BBBA5A5FEED}"/>
              </a:ext>
            </a:extLst>
          </p:cNvPr>
          <p:cNvSpPr>
            <a:spLocks noGrp="1"/>
          </p:cNvSpPr>
          <p:nvPr>
            <p:ph type="title"/>
          </p:nvPr>
        </p:nvSpPr>
        <p:spPr>
          <a:xfrm>
            <a:off x="838200" y="4679001"/>
            <a:ext cx="10348147" cy="1388631"/>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1" name="Date Placeholder 5">
            <a:extLst>
              <a:ext uri="{FF2B5EF4-FFF2-40B4-BE49-F238E27FC236}">
                <a16:creationId xmlns:a16="http://schemas.microsoft.com/office/drawing/2014/main" id="{EF966BF4-C741-471C-BD3E-40536108BDFF}"/>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22" name="Footer Placeholder 6">
            <a:extLst>
              <a:ext uri="{FF2B5EF4-FFF2-40B4-BE49-F238E27FC236}">
                <a16:creationId xmlns:a16="http://schemas.microsoft.com/office/drawing/2014/main" id="{E4052D32-8B32-4C10-8FF9-3CC40E7F37A9}"/>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23" name="Slide Number Placeholder 7">
            <a:extLst>
              <a:ext uri="{FF2B5EF4-FFF2-40B4-BE49-F238E27FC236}">
                <a16:creationId xmlns:a16="http://schemas.microsoft.com/office/drawing/2014/main" id="{423F6085-8F80-41B9-9BA1-8719DDB0C31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A7452533-4333-455C-A755-FD0DB695115D}"/>
              </a:ext>
            </a:extLst>
          </p:cNvPr>
          <p:cNvSpPr>
            <a:spLocks noGrp="1"/>
          </p:cNvSpPr>
          <p:nvPr>
            <p:ph sz="quarter" idx="13" hasCustomPrompt="1"/>
          </p:nvPr>
        </p:nvSpPr>
        <p:spPr>
          <a:xfrm>
            <a:off x="392113" y="217488"/>
            <a:ext cx="11407775" cy="43449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content</a:t>
            </a:r>
          </a:p>
        </p:txBody>
      </p:sp>
    </p:spTree>
    <p:extLst>
      <p:ext uri="{BB962C8B-B14F-4D97-AF65-F5344CB8AC3E}">
        <p14:creationId xmlns:p14="http://schemas.microsoft.com/office/powerpoint/2010/main" val="172679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bg2">
            <a:alpha val="70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8EB1B99-4A44-424D-960B-E39E95E47FE1}"/>
              </a:ext>
              <a:ext uri="{C183D7F6-B498-43B3-948B-1728B52AA6E4}">
                <adec:decorative xmlns:adec="http://schemas.microsoft.com/office/drawing/2017/decorative" val="1"/>
              </a:ext>
            </a:extLst>
          </p:cNvPr>
          <p:cNvSpPr/>
          <p:nvPr userDrawn="1"/>
        </p:nvSpPr>
        <p:spPr>
          <a:xfrm>
            <a:off x="0" y="4563122"/>
            <a:ext cx="12188952" cy="229487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1C4B9F2D-4BC8-49AA-AF37-3F0C8E5A2D87}"/>
              </a:ext>
              <a:ext uri="{C183D7F6-B498-43B3-948B-1728B52AA6E4}">
                <adec:decorative xmlns:adec="http://schemas.microsoft.com/office/drawing/2017/decorative" val="1"/>
              </a:ext>
            </a:extLst>
          </p:cNvPr>
          <p:cNvSpPr/>
          <p:nvPr userDrawn="1"/>
        </p:nvSpPr>
        <p:spPr>
          <a:xfrm>
            <a:off x="0" y="4632326"/>
            <a:ext cx="12188952" cy="2225674"/>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8" name="Title 1">
            <a:extLst>
              <a:ext uri="{FF2B5EF4-FFF2-40B4-BE49-F238E27FC236}">
                <a16:creationId xmlns:a16="http://schemas.microsoft.com/office/drawing/2014/main" id="{59607F4D-1EB7-4A8D-BDBE-3FBD59A56ECE}"/>
              </a:ext>
            </a:extLst>
          </p:cNvPr>
          <p:cNvSpPr>
            <a:spLocks noGrp="1"/>
          </p:cNvSpPr>
          <p:nvPr>
            <p:ph type="title"/>
          </p:nvPr>
        </p:nvSpPr>
        <p:spPr>
          <a:xfrm>
            <a:off x="838200" y="4581785"/>
            <a:ext cx="10348147" cy="1572606"/>
          </a:xfrm>
        </p:spPr>
        <p:txBody>
          <a:bodyPr>
            <a:normAutofit/>
          </a:bodyPr>
          <a:lstStyle/>
          <a:p>
            <a:pPr>
              <a:lnSpc>
                <a:spcPct val="100000"/>
              </a:lnSpc>
            </a:pPr>
            <a:r>
              <a:rPr lang="en-US" spc="120">
                <a:solidFill>
                  <a:schemeClr val="bg1"/>
                </a:solidFill>
                <a:cs typeface="Posterama" panose="020B0504020200020000" pitchFamily="34" charset="0"/>
              </a:rPr>
              <a:t>Click to edit Master title style</a:t>
            </a:r>
            <a:endParaRPr lang="en-US" spc="120" dirty="0">
              <a:solidFill>
                <a:schemeClr val="bg1"/>
              </a:solidFill>
              <a:cs typeface="Posterama" panose="020B0504020200020000" pitchFamily="34" charset="0"/>
            </a:endParaRPr>
          </a:p>
        </p:txBody>
      </p:sp>
      <p:sp>
        <p:nvSpPr>
          <p:cNvPr id="29" name="Date Placeholder 5">
            <a:extLst>
              <a:ext uri="{FF2B5EF4-FFF2-40B4-BE49-F238E27FC236}">
                <a16:creationId xmlns:a16="http://schemas.microsoft.com/office/drawing/2014/main" id="{D059A74B-DC70-4E6A-8B79-92049E91B19C}"/>
              </a:ext>
            </a:extLst>
          </p:cNvPr>
          <p:cNvSpPr>
            <a:spLocks noGrp="1"/>
          </p:cNvSpPr>
          <p:nvPr>
            <p:ph type="dt" sz="half" idx="10"/>
          </p:nvPr>
        </p:nvSpPr>
        <p:spPr>
          <a:xfrm>
            <a:off x="838200" y="6324600"/>
            <a:ext cx="2743200" cy="365125"/>
          </a:xfrm>
        </p:spPr>
        <p:txBody>
          <a:bodyPr/>
          <a:lstStyle>
            <a:lvl1pPr>
              <a:defRPr/>
            </a:lvl1pPr>
          </a:lstStyle>
          <a:p>
            <a:pPr>
              <a:defRPr/>
            </a:pPr>
            <a:r>
              <a:rPr lang="en-US" dirty="0">
                <a:solidFill>
                  <a:prstClr val="white">
                    <a:alpha val="60000"/>
                  </a:prstClr>
                </a:solidFill>
              </a:rPr>
              <a:t>20XX</a:t>
            </a:r>
          </a:p>
        </p:txBody>
      </p:sp>
      <p:sp>
        <p:nvSpPr>
          <p:cNvPr id="30" name="Footer Placeholder 6">
            <a:extLst>
              <a:ext uri="{FF2B5EF4-FFF2-40B4-BE49-F238E27FC236}">
                <a16:creationId xmlns:a16="http://schemas.microsoft.com/office/drawing/2014/main" id="{60A3B447-230B-4641-9E61-C6AFA8ADA113}"/>
              </a:ext>
            </a:extLst>
          </p:cNvPr>
          <p:cNvSpPr>
            <a:spLocks noGrp="1"/>
          </p:cNvSpPr>
          <p:nvPr>
            <p:ph type="ftr" sz="quarter" idx="11"/>
          </p:nvPr>
        </p:nvSpPr>
        <p:spPr>
          <a:xfrm>
            <a:off x="4038600" y="632460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31" name="Slide Number Placeholder 7">
            <a:extLst>
              <a:ext uri="{FF2B5EF4-FFF2-40B4-BE49-F238E27FC236}">
                <a16:creationId xmlns:a16="http://schemas.microsoft.com/office/drawing/2014/main" id="{D891FDCC-CEC5-46EA-83E5-AF2316413B93}"/>
              </a:ext>
            </a:extLst>
          </p:cNvPr>
          <p:cNvSpPr>
            <a:spLocks noGrp="1"/>
          </p:cNvSpPr>
          <p:nvPr>
            <p:ph type="sldNum" sz="quarter" idx="12"/>
          </p:nvPr>
        </p:nvSpPr>
        <p:spPr>
          <a:xfrm>
            <a:off x="8610600" y="63246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3" name="Content Placeholder 2">
            <a:extLst>
              <a:ext uri="{FF2B5EF4-FFF2-40B4-BE49-F238E27FC236}">
                <a16:creationId xmlns:a16="http://schemas.microsoft.com/office/drawing/2014/main" id="{77112BDF-BBAF-4198-8203-F269CA203EB7}"/>
              </a:ext>
            </a:extLst>
          </p:cNvPr>
          <p:cNvSpPr>
            <a:spLocks noGrp="1"/>
          </p:cNvSpPr>
          <p:nvPr>
            <p:ph sz="quarter" idx="13" hasCustomPrompt="1"/>
          </p:nvPr>
        </p:nvSpPr>
        <p:spPr>
          <a:xfrm>
            <a:off x="1089025" y="209550"/>
            <a:ext cx="10013950" cy="4143375"/>
          </a:xfrm>
        </p:spPr>
        <p:txBody>
          <a:bodyPr/>
          <a:lstStyle>
            <a:lvl1pPr>
              <a:defRPr>
                <a:solidFill>
                  <a:schemeClr val="tx1"/>
                </a:solidFill>
              </a:defRPr>
            </a:lvl1pPr>
          </a:lstStyle>
          <a:p>
            <a:pPr lvl="0"/>
            <a:r>
              <a:rPr lang="en-US" dirty="0"/>
              <a:t>Click to add content</a:t>
            </a:r>
          </a:p>
        </p:txBody>
      </p:sp>
    </p:spTree>
    <p:extLst>
      <p:ext uri="{BB962C8B-B14F-4D97-AF65-F5344CB8AC3E}">
        <p14:creationId xmlns:p14="http://schemas.microsoft.com/office/powerpoint/2010/main" val="656986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2 Column">
    <p:bg>
      <p:bgPr>
        <a:solidFill>
          <a:schemeClr val="bg2">
            <a:alpha val="7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DE745-8E05-475F-BC08-E9B8B01E6267}"/>
              </a:ext>
              <a:ext uri="{C183D7F6-B498-43B3-948B-1728B52AA6E4}">
                <adec:decorative xmlns:adec="http://schemas.microsoft.com/office/drawing/2017/decorative" val="1"/>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744200" y="0"/>
            <a:ext cx="1447800" cy="1535750"/>
          </a:xfrm>
          <a:prstGeom prst="rect">
            <a:avLst/>
          </a:prstGeom>
        </p:spPr>
      </p:pic>
      <p:sp>
        <p:nvSpPr>
          <p:cNvPr id="10" name="Title 1">
            <a:extLst>
              <a:ext uri="{FF2B5EF4-FFF2-40B4-BE49-F238E27FC236}">
                <a16:creationId xmlns:a16="http://schemas.microsoft.com/office/drawing/2014/main" id="{D4AB668B-5364-48F5-8E6A-67B8A330D922}"/>
              </a:ext>
            </a:extLst>
          </p:cNvPr>
          <p:cNvSpPr>
            <a:spLocks noGrp="1"/>
          </p:cNvSpPr>
          <p:nvPr>
            <p:ph type="title"/>
          </p:nvPr>
        </p:nvSpPr>
        <p:spPr>
          <a:xfrm>
            <a:off x="838201" y="559814"/>
            <a:ext cx="10348146" cy="753172"/>
          </a:xfrm>
        </p:spPr>
        <p:txBody>
          <a:bodyPr anchor="t">
            <a:normAutofit/>
          </a:bodyPr>
          <a:lstStyle>
            <a:lvl1pPr>
              <a:defRPr>
                <a:solidFill>
                  <a:schemeClr val="tx2"/>
                </a:solidFill>
              </a:defRPr>
            </a:lvl1pPr>
          </a:lstStyle>
          <a:p>
            <a:pPr>
              <a:lnSpc>
                <a:spcPct val="100000"/>
              </a:lnSpc>
            </a:pPr>
            <a:r>
              <a:rPr lang="en-US" spc="120">
                <a:solidFill>
                  <a:schemeClr val="tx2"/>
                </a:solidFill>
                <a:cs typeface="Posterama" panose="020B0504020200020000" pitchFamily="34" charset="0"/>
              </a:rPr>
              <a:t>Click to edit Master title style</a:t>
            </a:r>
            <a:endParaRPr lang="en-US" spc="120" dirty="0">
              <a:solidFill>
                <a:schemeClr val="tx2"/>
              </a:solidFill>
              <a:cs typeface="Posterama" panose="020B0504020200020000" pitchFamily="34" charset="0"/>
            </a:endParaRPr>
          </a:p>
        </p:txBody>
      </p:sp>
      <p:pic>
        <p:nvPicPr>
          <p:cNvPr id="11" name="Picture 10">
            <a:extLst>
              <a:ext uri="{FF2B5EF4-FFF2-40B4-BE49-F238E27FC236}">
                <a16:creationId xmlns:a16="http://schemas.microsoft.com/office/drawing/2014/main" id="{BDCD62CE-FD0C-47C1-94CE-C2F8B5AA8272}"/>
              </a:ext>
              <a:ext uri="{C183D7F6-B498-43B3-948B-1728B52AA6E4}">
                <adec:decorative xmlns:adec="http://schemas.microsoft.com/office/drawing/2017/decorative" val="1"/>
              </a:ext>
            </a:extLst>
          </p:cNvPr>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rot="10800000">
            <a:off x="-1" y="2719661"/>
            <a:ext cx="830249" cy="2548349"/>
          </a:xfrm>
          <a:prstGeom prst="rect">
            <a:avLst/>
          </a:prstGeom>
        </p:spPr>
      </p:pic>
      <p:sp>
        <p:nvSpPr>
          <p:cNvPr id="16" name="Text Placeholder 15">
            <a:extLst>
              <a:ext uri="{FF2B5EF4-FFF2-40B4-BE49-F238E27FC236}">
                <a16:creationId xmlns:a16="http://schemas.microsoft.com/office/drawing/2014/main" id="{400F5829-71BC-4CC0-A88E-2D9B5D18E8D6}"/>
              </a:ext>
            </a:extLst>
          </p:cNvPr>
          <p:cNvSpPr>
            <a:spLocks noGrp="1"/>
          </p:cNvSpPr>
          <p:nvPr>
            <p:ph type="body" sz="quarter" idx="13" hasCustomPrompt="1"/>
          </p:nvPr>
        </p:nvSpPr>
        <p:spPr>
          <a:xfrm>
            <a:off x="1612288"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19" name="Text Placeholder 18">
            <a:extLst>
              <a:ext uri="{FF2B5EF4-FFF2-40B4-BE49-F238E27FC236}">
                <a16:creationId xmlns:a16="http://schemas.microsoft.com/office/drawing/2014/main" id="{FD2F63FE-D5D7-44B0-B72C-D45AA6EE129B}"/>
              </a:ext>
            </a:extLst>
          </p:cNvPr>
          <p:cNvSpPr>
            <a:spLocks noGrp="1"/>
          </p:cNvSpPr>
          <p:nvPr>
            <p:ph type="body" sz="quarter" idx="15" hasCustomPrompt="1"/>
          </p:nvPr>
        </p:nvSpPr>
        <p:spPr>
          <a:xfrm>
            <a:off x="1612900"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7" name="Text Placeholder 15">
            <a:extLst>
              <a:ext uri="{FF2B5EF4-FFF2-40B4-BE49-F238E27FC236}">
                <a16:creationId xmlns:a16="http://schemas.microsoft.com/office/drawing/2014/main" id="{E0314D87-B4EE-460E-B18F-73BD13911150}"/>
              </a:ext>
            </a:extLst>
          </p:cNvPr>
          <p:cNvSpPr>
            <a:spLocks noGrp="1"/>
          </p:cNvSpPr>
          <p:nvPr>
            <p:ph type="body" sz="quarter" idx="14" hasCustomPrompt="1"/>
          </p:nvPr>
        </p:nvSpPr>
        <p:spPr>
          <a:xfrm>
            <a:off x="6266350" y="1719628"/>
            <a:ext cx="4307865" cy="554038"/>
          </a:xfrm>
        </p:spPr>
        <p:txBody>
          <a:bodyPr>
            <a:normAutofit/>
          </a:bodyPr>
          <a:lstStyle>
            <a:lvl1pPr marL="0" indent="0">
              <a:buNone/>
              <a:defRPr sz="2400" b="1">
                <a:solidFill>
                  <a:schemeClr val="accent4"/>
                </a:solidFill>
              </a:defRPr>
            </a:lvl1pPr>
          </a:lstStyle>
          <a:p>
            <a:pPr lvl="0"/>
            <a:r>
              <a:rPr lang="en-US" dirty="0"/>
              <a:t>Click to add subtitle</a:t>
            </a:r>
          </a:p>
        </p:txBody>
      </p:sp>
      <p:sp>
        <p:nvSpPr>
          <p:cNvPr id="20" name="Text Placeholder 18">
            <a:extLst>
              <a:ext uri="{FF2B5EF4-FFF2-40B4-BE49-F238E27FC236}">
                <a16:creationId xmlns:a16="http://schemas.microsoft.com/office/drawing/2014/main" id="{C6020A13-A1EE-4B0D-9E98-DEC8824C5969}"/>
              </a:ext>
            </a:extLst>
          </p:cNvPr>
          <p:cNvSpPr>
            <a:spLocks noGrp="1"/>
          </p:cNvSpPr>
          <p:nvPr>
            <p:ph type="body" sz="quarter" idx="16" hasCustomPrompt="1"/>
          </p:nvPr>
        </p:nvSpPr>
        <p:spPr>
          <a:xfrm>
            <a:off x="6266838" y="2332649"/>
            <a:ext cx="4306888" cy="3529013"/>
          </a:xfrm>
        </p:spPr>
        <p:txBody>
          <a:bodyPr>
            <a:normAutofit/>
          </a:bodyPr>
          <a:lstStyle>
            <a:lvl1pPr marL="285750" indent="-285750">
              <a:buFont typeface="Arial" panose="020B0604020202020204" pitchFamily="34" charset="0"/>
              <a:buChar char="•"/>
              <a:defRPr sz="1800">
                <a:solidFill>
                  <a:schemeClr val="tx2"/>
                </a:solidFill>
              </a:defRPr>
            </a:lvl1pPr>
          </a:lstStyle>
          <a:p>
            <a:pPr lvl="0"/>
            <a:r>
              <a:rPr lang="en-US" dirty="0"/>
              <a:t>Click to add text</a:t>
            </a:r>
          </a:p>
        </p:txBody>
      </p:sp>
      <p:sp>
        <p:nvSpPr>
          <p:cNvPr id="12" name="Date Placeholder 5">
            <a:extLst>
              <a:ext uri="{FF2B5EF4-FFF2-40B4-BE49-F238E27FC236}">
                <a16:creationId xmlns:a16="http://schemas.microsoft.com/office/drawing/2014/main" id="{DB65338A-C6F0-4F28-B7EA-064B872F628B}"/>
              </a:ext>
            </a:extLst>
          </p:cNvPr>
          <p:cNvSpPr>
            <a:spLocks noGrp="1"/>
          </p:cNvSpPr>
          <p:nvPr>
            <p:ph type="dt" sz="half" idx="10"/>
          </p:nvPr>
        </p:nvSpPr>
        <p:spPr>
          <a:xfrm>
            <a:off x="838200" y="6324600"/>
            <a:ext cx="2743200" cy="365125"/>
          </a:xfrm>
        </p:spPr>
        <p:txBody>
          <a:bodyPr/>
          <a:lstStyle>
            <a:lvl1pPr>
              <a:defRPr>
                <a:solidFill>
                  <a:schemeClr val="tx1">
                    <a:alpha val="60000"/>
                  </a:schemeClr>
                </a:solidFill>
              </a:defRPr>
            </a:lvl1pPr>
          </a:lstStyle>
          <a:p>
            <a:pPr>
              <a:defRPr/>
            </a:pPr>
            <a:r>
              <a:rPr lang="en-US" dirty="0"/>
              <a:t>20XX</a:t>
            </a:r>
          </a:p>
        </p:txBody>
      </p:sp>
      <p:sp>
        <p:nvSpPr>
          <p:cNvPr id="13" name="Footer Placeholder 6">
            <a:extLst>
              <a:ext uri="{FF2B5EF4-FFF2-40B4-BE49-F238E27FC236}">
                <a16:creationId xmlns:a16="http://schemas.microsoft.com/office/drawing/2014/main" id="{5743896B-BFE2-4F6B-B431-CF4B29CD3815}"/>
              </a:ext>
            </a:extLst>
          </p:cNvPr>
          <p:cNvSpPr>
            <a:spLocks noGrp="1"/>
          </p:cNvSpPr>
          <p:nvPr>
            <p:ph type="ftr" sz="quarter" idx="11"/>
          </p:nvPr>
        </p:nvSpPr>
        <p:spPr>
          <a:xfrm>
            <a:off x="4038600" y="6324600"/>
            <a:ext cx="4114800" cy="365125"/>
          </a:xfrm>
        </p:spPr>
        <p:txBody>
          <a:bodyPr/>
          <a:lstStyle>
            <a:lvl1pPr>
              <a:defRPr>
                <a:solidFill>
                  <a:schemeClr val="tx1">
                    <a:alpha val="60000"/>
                  </a:schemeClr>
                </a:solidFill>
              </a:defRPr>
            </a:lvl1pPr>
          </a:lstStyle>
          <a:p>
            <a:r>
              <a:rPr lang="en-US" dirty="0"/>
              <a:t>Presentation title</a:t>
            </a:r>
          </a:p>
        </p:txBody>
      </p:sp>
      <p:sp>
        <p:nvSpPr>
          <p:cNvPr id="14" name="Slide Number Placeholder 7">
            <a:extLst>
              <a:ext uri="{FF2B5EF4-FFF2-40B4-BE49-F238E27FC236}">
                <a16:creationId xmlns:a16="http://schemas.microsoft.com/office/drawing/2014/main" id="{1F6558AB-F8E9-4605-A5ED-FE3F46A11262}"/>
              </a:ext>
            </a:extLst>
          </p:cNvPr>
          <p:cNvSpPr>
            <a:spLocks noGrp="1"/>
          </p:cNvSpPr>
          <p:nvPr>
            <p:ph type="sldNum" sz="quarter" idx="12"/>
          </p:nvPr>
        </p:nvSpPr>
        <p:spPr>
          <a:xfrm>
            <a:off x="8610600" y="6324600"/>
            <a:ext cx="2743200" cy="365125"/>
          </a:xfrm>
        </p:spPr>
        <p:txBody>
          <a:bodyPr/>
          <a:lstStyle>
            <a:lvl1pPr>
              <a:defRPr>
                <a:solidFill>
                  <a:schemeClr val="tx1">
                    <a:alpha val="60000"/>
                  </a:schemeClr>
                </a:solidFill>
              </a:defRPr>
            </a:lvl1pPr>
          </a:lstStyle>
          <a:p>
            <a:pPr>
              <a:defRPr/>
            </a:pPr>
            <a:fld id="{73B850FF-6169-4056-8077-06FFA93A5366}" type="slidenum">
              <a:rPr lang="en-US" smtClean="0"/>
              <a:pPr>
                <a:defRPr/>
              </a:pPr>
              <a:t>‹#›</a:t>
            </a:fld>
            <a:endParaRPr lang="en-US" dirty="0"/>
          </a:p>
        </p:txBody>
      </p:sp>
    </p:spTree>
    <p:extLst>
      <p:ext uri="{BB962C8B-B14F-4D97-AF65-F5344CB8AC3E}">
        <p14:creationId xmlns:p14="http://schemas.microsoft.com/office/powerpoint/2010/main" val="3872868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r>
              <a:rPr lang="en-US" dirty="0"/>
              <a:t>20XX</a:t>
            </a:r>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9" r:id="rId6"/>
    <p:sldLayoutId id="2147483740" r:id="rId7"/>
    <p:sldLayoutId id="2147483741" r:id="rId8"/>
    <p:sldLayoutId id="2147483742" r:id="rId9"/>
    <p:sldLayoutId id="2147483743" r:id="rId10"/>
    <p:sldLayoutId id="2147483756" r:id="rId11"/>
    <p:sldLayoutId id="2147483770" r:id="rId12"/>
  </p:sldLayoutIdLst>
  <p:hf hdr="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bunjilplace.com.au/about"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bunjilplace.com.au/about" TargetMode="External"/><Relationship Id="rId2" Type="http://schemas.openxmlformats.org/officeDocument/2006/relationships/hyperlink" Target="https://www.jacarandaindustries.com/bunjil_place" TargetMode="External"/><Relationship Id="rId1" Type="http://schemas.openxmlformats.org/officeDocument/2006/relationships/slideLayout" Target="../slideLayouts/slideLayout5.xml"/><Relationship Id="rId5" Type="http://schemas.openxmlformats.org/officeDocument/2006/relationships/hyperlink" Target="Bunjil%20Eagle%20ACTIVITY.pdf" TargetMode="External"/><Relationship Id="rId4" Type="http://schemas.openxmlformats.org/officeDocument/2006/relationships/hyperlink" Target="BUNJIL%20PLACE%20STORY%20-%20EAGLE.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Pins and thread forming a heptagon">
            <a:extLst>
              <a:ext uri="{FF2B5EF4-FFF2-40B4-BE49-F238E27FC236}">
                <a16:creationId xmlns:a16="http://schemas.microsoft.com/office/drawing/2014/main" id="{BF9BA456-176C-922B-F72A-E7727CC343E4}"/>
              </a:ext>
            </a:extLst>
          </p:cNvPr>
          <p:cNvPicPr>
            <a:picLocks noChangeAspect="1"/>
          </p:cNvPicPr>
          <p:nvPr/>
        </p:nvPicPr>
        <p:blipFill rotWithShape="1">
          <a:blip r:embed="rId2"/>
          <a:srcRect t="9568" b="6140"/>
          <a:stretch/>
        </p:blipFill>
        <p:spPr>
          <a:xfrm>
            <a:off x="1707622" y="1439186"/>
            <a:ext cx="9292412" cy="5228344"/>
          </a:xfrm>
          <a:prstGeom prst="rect">
            <a:avLst/>
          </a:prstGeom>
          <a:noFill/>
        </p:spPr>
      </p:pic>
      <p:sp>
        <p:nvSpPr>
          <p:cNvPr id="2" name="Title 1">
            <a:extLst>
              <a:ext uri="{FF2B5EF4-FFF2-40B4-BE49-F238E27FC236}">
                <a16:creationId xmlns:a16="http://schemas.microsoft.com/office/drawing/2014/main" id="{396CCA66-6C97-4492-9482-A9C8281696B6}"/>
              </a:ext>
            </a:extLst>
          </p:cNvPr>
          <p:cNvSpPr>
            <a:spLocks noGrp="1"/>
          </p:cNvSpPr>
          <p:nvPr>
            <p:ph type="title"/>
          </p:nvPr>
        </p:nvSpPr>
        <p:spPr>
          <a:xfrm>
            <a:off x="996275" y="540689"/>
            <a:ext cx="10198776" cy="898497"/>
          </a:xfrm>
        </p:spPr>
        <p:txBody>
          <a:bodyPr anchor="b">
            <a:normAutofit/>
          </a:bodyPr>
          <a:lstStyle/>
          <a:p>
            <a:r>
              <a:rPr lang="en-US" sz="4800" dirty="0"/>
              <a:t>4C’s STAKEHOLDERS</a:t>
            </a:r>
          </a:p>
        </p:txBody>
      </p:sp>
      <p:sp>
        <p:nvSpPr>
          <p:cNvPr id="4" name="Subtitle 3">
            <a:extLst>
              <a:ext uri="{FF2B5EF4-FFF2-40B4-BE49-F238E27FC236}">
                <a16:creationId xmlns:a16="http://schemas.microsoft.com/office/drawing/2014/main" id="{1E82FD41-B430-42DD-ACD0-9825801D7E6D}"/>
              </a:ext>
            </a:extLst>
          </p:cNvPr>
          <p:cNvSpPr>
            <a:spLocks noGrp="1"/>
          </p:cNvSpPr>
          <p:nvPr>
            <p:ph type="subTitle" idx="1"/>
          </p:nvPr>
        </p:nvSpPr>
        <p:spPr>
          <a:xfrm rot="10800000" flipV="1">
            <a:off x="8253453" y="6019137"/>
            <a:ext cx="2746581" cy="397565"/>
          </a:xfrm>
        </p:spPr>
        <p:txBody>
          <a:bodyPr anchor="t">
            <a:normAutofit fontScale="92500" lnSpcReduction="10000"/>
          </a:bodyPr>
          <a:lstStyle/>
          <a:p>
            <a:r>
              <a:rPr lang="en-US" sz="2200" b="1" dirty="0">
                <a:solidFill>
                  <a:srgbClr val="FFFFFF"/>
                </a:solidFill>
              </a:rPr>
              <a:t>                      2022</a:t>
            </a:r>
          </a:p>
        </p:txBody>
      </p:sp>
    </p:spTree>
    <p:extLst>
      <p:ext uri="{BB962C8B-B14F-4D97-AF65-F5344CB8AC3E}">
        <p14:creationId xmlns:p14="http://schemas.microsoft.com/office/powerpoint/2010/main" val="388638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620000" y="378726"/>
            <a:ext cx="4232910" cy="7130784"/>
          </a:xfrm>
        </p:spPr>
        <p:txBody>
          <a:bodyPr>
            <a:normAutofit/>
          </a:bodyPr>
          <a:lstStyle/>
          <a:p>
            <a:pPr algn="ctr"/>
            <a:r>
              <a:rPr lang="en-US" dirty="0"/>
              <a:t>WHAT YOU SHOULD KNOW ABOUT</a:t>
            </a:r>
            <a:br>
              <a:rPr lang="en-US" dirty="0"/>
            </a:br>
            <a:r>
              <a:rPr lang="en-US" dirty="0"/>
              <a:t>BUNJIL</a:t>
            </a:r>
            <a:br>
              <a:rPr lang="en-US" dirty="0"/>
            </a:br>
            <a:r>
              <a:rPr lang="en-US" dirty="0"/>
              <a:t>PLACE</a:t>
            </a:r>
            <a:br>
              <a:rPr lang="en-US" dirty="0"/>
            </a:br>
            <a:endParaRPr lang="en-US" dirty="0"/>
          </a:p>
        </p:txBody>
      </p:sp>
      <p:sp>
        <p:nvSpPr>
          <p:cNvPr id="3" name="Date Placeholder 2">
            <a:extLst>
              <a:ext uri="{FF2B5EF4-FFF2-40B4-BE49-F238E27FC236}">
                <a16:creationId xmlns:a16="http://schemas.microsoft.com/office/drawing/2014/main" id="{BD1D38F2-75F7-490A-B96E-F422A588F860}"/>
              </a:ext>
            </a:extLst>
          </p:cNvPr>
          <p:cNvSpPr>
            <a:spLocks noGrp="1"/>
          </p:cNvSpPr>
          <p:nvPr>
            <p:ph type="dt" sz="half" idx="10"/>
          </p:nvPr>
        </p:nvSpPr>
        <p:spPr>
          <a:xfrm>
            <a:off x="838200" y="6327648"/>
            <a:ext cx="2743200" cy="365125"/>
          </a:xfrm>
        </p:spPr>
        <p:txBody>
          <a:bodyPr/>
          <a:lstStyle/>
          <a:p>
            <a:pPr lvl="0"/>
            <a:r>
              <a:rPr lang="en-US" noProof="0" dirty="0"/>
              <a:t>2022</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838200" y="165226"/>
            <a:ext cx="5768340" cy="5881243"/>
          </a:xfrm>
        </p:spPr>
        <p:txBody>
          <a:bodyPr>
            <a:noAutofit/>
          </a:bodyPr>
          <a:lstStyle/>
          <a:p>
            <a:pPr marL="0" marR="0">
              <a:spcBef>
                <a:spcPts val="600"/>
              </a:spcBef>
              <a:spcAft>
                <a:spcPts val="600"/>
              </a:spcAft>
              <a:tabLst>
                <a:tab pos="2865755" algn="ctr"/>
                <a:tab pos="5731510" algn="r"/>
              </a:tabLst>
            </a:pPr>
            <a:endParaRPr lang="en-US" sz="4000" b="1" dirty="0">
              <a:solidFill>
                <a:srgbClr val="6E649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tabLst>
                <a:tab pos="2865755" algn="ctr"/>
                <a:tab pos="5731510" algn="r"/>
              </a:tabLst>
            </a:pPr>
            <a:endParaRPr lang="en-US" sz="4000" b="1" dirty="0">
              <a:solidFill>
                <a:srgbClr val="6E6492"/>
              </a:solidFill>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tabLst>
                <a:tab pos="2865755" algn="ctr"/>
                <a:tab pos="5731510" algn="r"/>
              </a:tabLst>
            </a:pPr>
            <a:endParaRPr lang="en-US" sz="4000" b="1" dirty="0">
              <a:solidFill>
                <a:srgbClr val="6E649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tabLst>
                <a:tab pos="2865755" algn="ctr"/>
                <a:tab pos="5731510" algn="r"/>
              </a:tabLst>
            </a:pPr>
            <a:endParaRPr lang="en-US" sz="4000" b="1" dirty="0">
              <a:solidFill>
                <a:srgbClr val="6E6492"/>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600"/>
              </a:spcBef>
              <a:spcAft>
                <a:spcPts val="600"/>
              </a:spcAft>
              <a:tabLst>
                <a:tab pos="2865755" algn="ctr"/>
                <a:tab pos="5731510" algn="r"/>
              </a:tabLst>
            </a:pPr>
            <a:endParaRPr lang="en-US" sz="4000" b="1" dirty="0">
              <a:solidFill>
                <a:srgbClr val="6E6492"/>
              </a:solidFill>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600"/>
              </a:spcBef>
              <a:spcAft>
                <a:spcPts val="600"/>
              </a:spcAft>
              <a:tabLst>
                <a:tab pos="2865755" algn="ctr"/>
                <a:tab pos="5731510" algn="r"/>
              </a:tabLst>
            </a:pPr>
            <a:r>
              <a:rPr lang="en-AU"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The Story of Bunjil Place </a:t>
            </a:r>
          </a:p>
          <a:p>
            <a:pPr marL="0" marR="0" algn="ctr">
              <a:spcBef>
                <a:spcPts val="600"/>
              </a:spcBef>
              <a:spcAft>
                <a:spcPts val="600"/>
              </a:spcAft>
              <a:tabLst>
                <a:tab pos="2865755" algn="ctr"/>
                <a:tab pos="5731510" algn="r"/>
              </a:tabLst>
            </a:pPr>
            <a:r>
              <a:rPr lang="en-AU" sz="40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in Melbourne</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4000" dirty="0"/>
          </a:p>
        </p:txBody>
      </p:sp>
      <p:pic>
        <p:nvPicPr>
          <p:cNvPr id="8" name="Picture Placeholder 7">
            <a:extLst>
              <a:ext uri="{FF2B5EF4-FFF2-40B4-BE49-F238E27FC236}">
                <a16:creationId xmlns:a16="http://schemas.microsoft.com/office/drawing/2014/main" id="{94967DCF-EDD9-4B7E-A42A-2DA91089BA8C}"/>
              </a:ext>
            </a:extLst>
          </p:cNvPr>
          <p:cNvPicPr>
            <a:picLocks noGrp="1" noChangeAspect="1"/>
          </p:cNvPicPr>
          <p:nvPr>
            <p:ph type="pic" sz="quarter" idx="13"/>
          </p:nvPr>
        </p:nvPicPr>
        <p:blipFill>
          <a:blip r:embed="rId3"/>
          <a:srcRect t="3984" b="3984"/>
          <a:stretch>
            <a:fillRect/>
          </a:stretch>
        </p:blipFill>
        <p:spPr>
          <a:xfrm>
            <a:off x="449547" y="541972"/>
            <a:ext cx="6263705" cy="3218497"/>
          </a:xfrm>
          <a:prstGeom prst="rect">
            <a:avLst/>
          </a:prstGeom>
        </p:spPr>
      </p:pic>
    </p:spTree>
    <p:extLst>
      <p:ext uri="{BB962C8B-B14F-4D97-AF65-F5344CB8AC3E}">
        <p14:creationId xmlns:p14="http://schemas.microsoft.com/office/powerpoint/2010/main" val="3052829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F9E1E6F-B5B7-92C3-61D2-3805EB40EBB0}"/>
              </a:ext>
            </a:extLst>
          </p:cNvPr>
          <p:cNvSpPr>
            <a:spLocks noGrp="1"/>
          </p:cNvSpPr>
          <p:nvPr>
            <p:ph type="dt" sz="half" idx="10"/>
          </p:nvPr>
        </p:nvSpPr>
        <p:spPr>
          <a:xfrm>
            <a:off x="161925" y="5410200"/>
            <a:ext cx="3616271" cy="917450"/>
          </a:xfrm>
        </p:spPr>
        <p:txBody>
          <a:bodyPr/>
          <a:lstStyle/>
          <a:p>
            <a:pPr algn="ctr">
              <a:defRPr/>
            </a:pPr>
            <a:r>
              <a:rPr lang="en-US" sz="1600" b="1" dirty="0">
                <a:solidFill>
                  <a:schemeClr val="tx1">
                    <a:lumMod val="95000"/>
                    <a:lumOff val="5000"/>
                    <a:alpha val="60000"/>
                  </a:schemeClr>
                </a:solidFill>
              </a:rPr>
              <a:t>HEAD OF PROGRAMMING</a:t>
            </a:r>
          </a:p>
          <a:p>
            <a:pPr algn="ctr">
              <a:defRPr/>
            </a:pPr>
            <a:endParaRPr lang="en-US" sz="1600" b="1" dirty="0">
              <a:solidFill>
                <a:schemeClr val="tx1">
                  <a:lumMod val="95000"/>
                  <a:lumOff val="5000"/>
                  <a:alpha val="60000"/>
                </a:schemeClr>
              </a:solidFill>
            </a:endParaRPr>
          </a:p>
          <a:p>
            <a:pPr algn="ctr">
              <a:defRPr/>
            </a:pPr>
            <a:r>
              <a:rPr lang="en-US" sz="1600" b="1" dirty="0">
                <a:solidFill>
                  <a:schemeClr val="tx1">
                    <a:lumMod val="95000"/>
                    <a:lumOff val="5000"/>
                    <a:alpha val="60000"/>
                  </a:schemeClr>
                </a:solidFill>
              </a:rPr>
              <a:t>Robin Batt</a:t>
            </a:r>
          </a:p>
        </p:txBody>
      </p:sp>
      <p:sp>
        <p:nvSpPr>
          <p:cNvPr id="4" name="Footer Placeholder 3">
            <a:extLst>
              <a:ext uri="{FF2B5EF4-FFF2-40B4-BE49-F238E27FC236}">
                <a16:creationId xmlns:a16="http://schemas.microsoft.com/office/drawing/2014/main" id="{D0C4B644-12B8-38D7-78DD-164F3FAC3807}"/>
              </a:ext>
            </a:extLst>
          </p:cNvPr>
          <p:cNvSpPr>
            <a:spLocks noGrp="1"/>
          </p:cNvSpPr>
          <p:nvPr>
            <p:ph type="ftr" sz="quarter" idx="11"/>
          </p:nvPr>
        </p:nvSpPr>
        <p:spPr>
          <a:xfrm>
            <a:off x="4124325" y="5581650"/>
            <a:ext cx="3752850" cy="828676"/>
          </a:xfrm>
        </p:spPr>
        <p:txBody>
          <a:bodyPr/>
          <a:lstStyle/>
          <a:p>
            <a:r>
              <a:rPr lang="en-US" sz="1600" b="1" dirty="0"/>
              <a:t>TEAM LEADER PRODUCTION:</a:t>
            </a:r>
          </a:p>
          <a:p>
            <a:endParaRPr lang="en-US" sz="1600" b="1" dirty="0"/>
          </a:p>
          <a:p>
            <a:r>
              <a:rPr lang="en-US" sz="1600" b="1" dirty="0"/>
              <a:t>Margaret Murray</a:t>
            </a:r>
          </a:p>
        </p:txBody>
      </p:sp>
      <p:sp>
        <p:nvSpPr>
          <p:cNvPr id="5" name="Slide Number Placeholder 4">
            <a:extLst>
              <a:ext uri="{FF2B5EF4-FFF2-40B4-BE49-F238E27FC236}">
                <a16:creationId xmlns:a16="http://schemas.microsoft.com/office/drawing/2014/main" id="{37A107AA-C7D6-17D2-8F6A-13505BEDDE98}"/>
              </a:ext>
            </a:extLst>
          </p:cNvPr>
          <p:cNvSpPr>
            <a:spLocks noGrp="1"/>
          </p:cNvSpPr>
          <p:nvPr>
            <p:ph type="sldNum" sz="quarter" idx="12"/>
          </p:nvPr>
        </p:nvSpPr>
        <p:spPr>
          <a:xfrm>
            <a:off x="8648698" y="5581650"/>
            <a:ext cx="3086102" cy="1076325"/>
          </a:xfrm>
        </p:spPr>
        <p:txBody>
          <a:bodyPr/>
          <a:lstStyle/>
          <a:p>
            <a:pPr algn="ctr">
              <a:defRPr/>
            </a:pPr>
            <a:endParaRPr lang="en-US" sz="1600" b="1" dirty="0"/>
          </a:p>
          <a:p>
            <a:pPr algn="ctr">
              <a:defRPr/>
            </a:pPr>
            <a:r>
              <a:rPr lang="en-US" sz="1600" b="1" dirty="0"/>
              <a:t>SENIOR PRODUCTION </a:t>
            </a:r>
          </a:p>
          <a:p>
            <a:pPr algn="ctr">
              <a:defRPr/>
            </a:pPr>
            <a:r>
              <a:rPr lang="en-US" sz="1600" b="1" dirty="0"/>
              <a:t>OFFICER OPERATION</a:t>
            </a:r>
          </a:p>
          <a:p>
            <a:pPr algn="ctr">
              <a:defRPr/>
            </a:pPr>
            <a:r>
              <a:rPr lang="en-US" sz="1600" b="1" dirty="0"/>
              <a:t>(TECHNICAL SUPERVISOR)</a:t>
            </a:r>
          </a:p>
          <a:p>
            <a:pPr algn="ctr">
              <a:defRPr/>
            </a:pPr>
            <a:endParaRPr lang="en-US" sz="1600" b="1" dirty="0"/>
          </a:p>
          <a:p>
            <a:pPr algn="ctr">
              <a:defRPr/>
            </a:pPr>
            <a:r>
              <a:rPr lang="en-US" sz="1600" b="1" dirty="0"/>
              <a:t>Allan Maguire</a:t>
            </a:r>
          </a:p>
          <a:p>
            <a:pPr algn="ctr">
              <a:defRPr/>
            </a:pPr>
            <a:endParaRPr lang="en-US" sz="1600" b="1" dirty="0"/>
          </a:p>
          <a:p>
            <a:pPr algn="ctr">
              <a:defRPr/>
            </a:pPr>
            <a:endParaRPr lang="en-US" sz="1600" b="1" dirty="0"/>
          </a:p>
        </p:txBody>
      </p:sp>
      <p:pic>
        <p:nvPicPr>
          <p:cNvPr id="8" name="Picture 7">
            <a:extLst>
              <a:ext uri="{FF2B5EF4-FFF2-40B4-BE49-F238E27FC236}">
                <a16:creationId xmlns:a16="http://schemas.microsoft.com/office/drawing/2014/main" id="{FA3FC77C-2639-5709-0232-B31B05EFE260}"/>
              </a:ext>
            </a:extLst>
          </p:cNvPr>
          <p:cNvPicPr>
            <a:picLocks noChangeAspect="1"/>
          </p:cNvPicPr>
          <p:nvPr/>
        </p:nvPicPr>
        <p:blipFill>
          <a:blip r:embed="rId2"/>
          <a:stretch>
            <a:fillRect/>
          </a:stretch>
        </p:blipFill>
        <p:spPr>
          <a:xfrm>
            <a:off x="3778195" y="66806"/>
            <a:ext cx="4635610" cy="1994907"/>
          </a:xfrm>
          <a:prstGeom prst="rect">
            <a:avLst/>
          </a:prstGeom>
        </p:spPr>
      </p:pic>
      <p:pic>
        <p:nvPicPr>
          <p:cNvPr id="10" name="Picture 9">
            <a:extLst>
              <a:ext uri="{FF2B5EF4-FFF2-40B4-BE49-F238E27FC236}">
                <a16:creationId xmlns:a16="http://schemas.microsoft.com/office/drawing/2014/main" id="{40DAA47F-E404-3133-96AB-2220E6A9C3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357" y="2333626"/>
            <a:ext cx="3076574" cy="3076574"/>
          </a:xfrm>
          <a:prstGeom prst="rect">
            <a:avLst/>
          </a:prstGeom>
          <a:noFill/>
          <a:ln>
            <a:noFill/>
          </a:ln>
        </p:spPr>
      </p:pic>
      <p:pic>
        <p:nvPicPr>
          <p:cNvPr id="11" name="Picture 10">
            <a:extLst>
              <a:ext uri="{FF2B5EF4-FFF2-40B4-BE49-F238E27FC236}">
                <a16:creationId xmlns:a16="http://schemas.microsoft.com/office/drawing/2014/main" id="{429DC82C-4587-4E05-954C-DC996CDC49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341" y="2333625"/>
            <a:ext cx="2993959" cy="2993959"/>
          </a:xfrm>
          <a:prstGeom prst="rect">
            <a:avLst/>
          </a:prstGeom>
          <a:noFill/>
        </p:spPr>
      </p:pic>
      <p:pic>
        <p:nvPicPr>
          <p:cNvPr id="12" name="Picture 11" descr="A person smiling for the camera&#10;&#10;Description automatically generated with low confidence">
            <a:extLst>
              <a:ext uri="{FF2B5EF4-FFF2-40B4-BE49-F238E27FC236}">
                <a16:creationId xmlns:a16="http://schemas.microsoft.com/office/drawing/2014/main" id="{59F9A4A9-ECB6-07F2-F123-CAFB5AA8984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7374" y="2350003"/>
            <a:ext cx="2915285" cy="2915285"/>
          </a:xfrm>
          <a:prstGeom prst="rect">
            <a:avLst/>
          </a:prstGeom>
          <a:noFill/>
          <a:ln>
            <a:noFill/>
          </a:ln>
        </p:spPr>
      </p:pic>
    </p:spTree>
    <p:extLst>
      <p:ext uri="{BB962C8B-B14F-4D97-AF65-F5344CB8AC3E}">
        <p14:creationId xmlns:p14="http://schemas.microsoft.com/office/powerpoint/2010/main" val="2854802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F9E1E6F-B5B7-92C3-61D2-3805EB40EBB0}"/>
              </a:ext>
            </a:extLst>
          </p:cNvPr>
          <p:cNvSpPr>
            <a:spLocks noGrp="1"/>
          </p:cNvSpPr>
          <p:nvPr>
            <p:ph type="dt" sz="half" idx="10"/>
          </p:nvPr>
        </p:nvSpPr>
        <p:spPr>
          <a:xfrm>
            <a:off x="123825" y="5410200"/>
            <a:ext cx="3654371" cy="917450"/>
          </a:xfrm>
        </p:spPr>
        <p:txBody>
          <a:bodyPr/>
          <a:lstStyle/>
          <a:p>
            <a:pPr algn="ctr">
              <a:defRPr/>
            </a:pPr>
            <a:r>
              <a:rPr lang="en-US" sz="1600" b="1" dirty="0">
                <a:solidFill>
                  <a:schemeClr val="tx1">
                    <a:lumMod val="95000"/>
                    <a:lumOff val="5000"/>
                    <a:alpha val="60000"/>
                  </a:schemeClr>
                </a:solidFill>
              </a:rPr>
              <a:t>EDUCATION &amp; COMMUNITY ENGAGEMENT PROGRAMMER</a:t>
            </a:r>
          </a:p>
          <a:p>
            <a:pPr algn="ctr">
              <a:defRPr/>
            </a:pPr>
            <a:endParaRPr lang="en-US" sz="1600" b="1" dirty="0">
              <a:solidFill>
                <a:schemeClr val="tx1">
                  <a:lumMod val="95000"/>
                  <a:lumOff val="5000"/>
                  <a:alpha val="60000"/>
                </a:schemeClr>
              </a:solidFill>
            </a:endParaRPr>
          </a:p>
          <a:p>
            <a:pPr algn="ctr">
              <a:defRPr/>
            </a:pPr>
            <a:r>
              <a:rPr lang="en-US" sz="1600" b="1" dirty="0">
                <a:solidFill>
                  <a:schemeClr val="tx1">
                    <a:lumMod val="95000"/>
                    <a:lumOff val="5000"/>
                    <a:alpha val="60000"/>
                  </a:schemeClr>
                </a:solidFill>
              </a:rPr>
              <a:t>Erica Sandison</a:t>
            </a:r>
          </a:p>
        </p:txBody>
      </p:sp>
      <p:sp>
        <p:nvSpPr>
          <p:cNvPr id="4" name="Footer Placeholder 3">
            <a:extLst>
              <a:ext uri="{FF2B5EF4-FFF2-40B4-BE49-F238E27FC236}">
                <a16:creationId xmlns:a16="http://schemas.microsoft.com/office/drawing/2014/main" id="{D0C4B644-12B8-38D7-78DD-164F3FAC3807}"/>
              </a:ext>
            </a:extLst>
          </p:cNvPr>
          <p:cNvSpPr>
            <a:spLocks noGrp="1"/>
          </p:cNvSpPr>
          <p:nvPr>
            <p:ph type="ftr" sz="quarter" idx="11"/>
          </p:nvPr>
        </p:nvSpPr>
        <p:spPr>
          <a:xfrm>
            <a:off x="4124325" y="5581650"/>
            <a:ext cx="3752850" cy="828676"/>
          </a:xfrm>
        </p:spPr>
        <p:txBody>
          <a:bodyPr/>
          <a:lstStyle/>
          <a:p>
            <a:r>
              <a:rPr lang="en-US" sz="1600" b="1" dirty="0"/>
              <a:t>ARTS IN COMMUNITY OFFICER</a:t>
            </a:r>
          </a:p>
          <a:p>
            <a:endParaRPr lang="en-US" sz="1600" b="1" dirty="0"/>
          </a:p>
          <a:p>
            <a:r>
              <a:rPr lang="en-US" sz="1600" b="1" dirty="0"/>
              <a:t>Meg Larkin</a:t>
            </a:r>
          </a:p>
        </p:txBody>
      </p:sp>
      <p:sp>
        <p:nvSpPr>
          <p:cNvPr id="5" name="Slide Number Placeholder 4">
            <a:extLst>
              <a:ext uri="{FF2B5EF4-FFF2-40B4-BE49-F238E27FC236}">
                <a16:creationId xmlns:a16="http://schemas.microsoft.com/office/drawing/2014/main" id="{37A107AA-C7D6-17D2-8F6A-13505BEDDE98}"/>
              </a:ext>
            </a:extLst>
          </p:cNvPr>
          <p:cNvSpPr>
            <a:spLocks noGrp="1"/>
          </p:cNvSpPr>
          <p:nvPr>
            <p:ph type="sldNum" sz="quarter" idx="12"/>
          </p:nvPr>
        </p:nvSpPr>
        <p:spPr>
          <a:xfrm>
            <a:off x="8648698" y="5327584"/>
            <a:ext cx="3086102" cy="1330391"/>
          </a:xfrm>
        </p:spPr>
        <p:txBody>
          <a:bodyPr/>
          <a:lstStyle/>
          <a:p>
            <a:pPr algn="ctr">
              <a:defRPr/>
            </a:pPr>
            <a:endParaRPr lang="en-US" sz="1600" b="1" dirty="0"/>
          </a:p>
          <a:p>
            <a:pPr algn="ctr">
              <a:defRPr/>
            </a:pPr>
            <a:r>
              <a:rPr lang="en-US" sz="1600" b="1" dirty="0"/>
              <a:t>BUNJIL PLACE ARTS TRAINEE</a:t>
            </a:r>
          </a:p>
          <a:p>
            <a:pPr algn="ctr">
              <a:defRPr/>
            </a:pPr>
            <a:endParaRPr lang="en-US" sz="1600" b="1" dirty="0"/>
          </a:p>
          <a:p>
            <a:pPr algn="ctr">
              <a:defRPr/>
            </a:pPr>
            <a:r>
              <a:rPr lang="en-US" sz="1600" b="1" dirty="0"/>
              <a:t>Nyarath Gatkuoth </a:t>
            </a:r>
          </a:p>
          <a:p>
            <a:pPr algn="ctr">
              <a:defRPr/>
            </a:pPr>
            <a:endParaRPr lang="en-US" sz="1600" b="1" dirty="0"/>
          </a:p>
          <a:p>
            <a:pPr algn="ctr">
              <a:defRPr/>
            </a:pPr>
            <a:endParaRPr lang="en-US" sz="1600" b="1" dirty="0"/>
          </a:p>
        </p:txBody>
      </p:sp>
      <p:pic>
        <p:nvPicPr>
          <p:cNvPr id="8" name="Picture 7">
            <a:extLst>
              <a:ext uri="{FF2B5EF4-FFF2-40B4-BE49-F238E27FC236}">
                <a16:creationId xmlns:a16="http://schemas.microsoft.com/office/drawing/2014/main" id="{FA3FC77C-2639-5709-0232-B31B05EFE260}"/>
              </a:ext>
            </a:extLst>
          </p:cNvPr>
          <p:cNvPicPr>
            <a:picLocks noChangeAspect="1"/>
          </p:cNvPicPr>
          <p:nvPr/>
        </p:nvPicPr>
        <p:blipFill>
          <a:blip r:embed="rId2"/>
          <a:stretch>
            <a:fillRect/>
          </a:stretch>
        </p:blipFill>
        <p:spPr>
          <a:xfrm>
            <a:off x="3778195" y="66806"/>
            <a:ext cx="4635610" cy="1994907"/>
          </a:xfrm>
          <a:prstGeom prst="rect">
            <a:avLst/>
          </a:prstGeom>
        </p:spPr>
      </p:pic>
      <p:pic>
        <p:nvPicPr>
          <p:cNvPr id="14" name="Picture 13">
            <a:extLst>
              <a:ext uri="{FF2B5EF4-FFF2-40B4-BE49-F238E27FC236}">
                <a16:creationId xmlns:a16="http://schemas.microsoft.com/office/drawing/2014/main" id="{D9630F22-47A5-B468-7FC6-80A1D3E639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35"/>
          <a:stretch/>
        </p:blipFill>
        <p:spPr bwMode="auto">
          <a:xfrm>
            <a:off x="987742" y="2244336"/>
            <a:ext cx="2193608" cy="2931801"/>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10A0075D-CD5D-7848-5139-8F800A3524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3" b="7425"/>
          <a:stretch/>
        </p:blipFill>
        <p:spPr bwMode="auto">
          <a:xfrm>
            <a:off x="4702586" y="2209145"/>
            <a:ext cx="2625837" cy="3266426"/>
          </a:xfrm>
          <a:prstGeom prst="rect">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181EC042-AC61-61ED-87CB-1CE7C55919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240"/>
          <a:stretch/>
        </p:blipFill>
        <p:spPr bwMode="auto">
          <a:xfrm>
            <a:off x="8413805" y="2259682"/>
            <a:ext cx="3413654" cy="31505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4917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41BC04-AD59-4847-A382-59D28CC5A4DC}"/>
              </a:ext>
            </a:extLst>
          </p:cNvPr>
          <p:cNvPicPr>
            <a:picLocks noChangeAspect="1"/>
          </p:cNvPicPr>
          <p:nvPr/>
        </p:nvPicPr>
        <p:blipFill>
          <a:blip r:embed="rId2"/>
          <a:stretch>
            <a:fillRect/>
          </a:stretch>
        </p:blipFill>
        <p:spPr>
          <a:xfrm>
            <a:off x="3714750" y="723724"/>
            <a:ext cx="7591426" cy="5312570"/>
          </a:xfrm>
          <a:prstGeom prst="rect">
            <a:avLst/>
          </a:prstGeom>
        </p:spPr>
      </p:pic>
      <p:pic>
        <p:nvPicPr>
          <p:cNvPr id="3" name="Picture 2">
            <a:extLst>
              <a:ext uri="{FF2B5EF4-FFF2-40B4-BE49-F238E27FC236}">
                <a16:creationId xmlns:a16="http://schemas.microsoft.com/office/drawing/2014/main" id="{E56093AA-1D8E-2B00-3B2E-6F55223EA864}"/>
              </a:ext>
            </a:extLst>
          </p:cNvPr>
          <p:cNvPicPr>
            <a:picLocks noChangeAspect="1"/>
          </p:cNvPicPr>
          <p:nvPr/>
        </p:nvPicPr>
        <p:blipFill>
          <a:blip r:embed="rId3"/>
          <a:stretch>
            <a:fillRect/>
          </a:stretch>
        </p:blipFill>
        <p:spPr>
          <a:xfrm rot="16200000">
            <a:off x="-1219613" y="2822707"/>
            <a:ext cx="5059680" cy="1994907"/>
          </a:xfrm>
          <a:prstGeom prst="rect">
            <a:avLst/>
          </a:prstGeom>
        </p:spPr>
      </p:pic>
    </p:spTree>
    <p:extLst>
      <p:ext uri="{BB962C8B-B14F-4D97-AF65-F5344CB8AC3E}">
        <p14:creationId xmlns:p14="http://schemas.microsoft.com/office/powerpoint/2010/main" val="133352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86CB6A-5CA4-4810-8854-125DE75A445E}"/>
              </a:ext>
            </a:extLst>
          </p:cNvPr>
          <p:cNvPicPr>
            <a:picLocks noChangeAspect="1"/>
          </p:cNvPicPr>
          <p:nvPr/>
        </p:nvPicPr>
        <p:blipFill>
          <a:blip r:embed="rId2"/>
          <a:stretch>
            <a:fillRect/>
          </a:stretch>
        </p:blipFill>
        <p:spPr>
          <a:xfrm>
            <a:off x="3241579" y="535823"/>
            <a:ext cx="8112221" cy="5414125"/>
          </a:xfrm>
          <a:prstGeom prst="rect">
            <a:avLst/>
          </a:prstGeom>
        </p:spPr>
      </p:pic>
      <p:pic>
        <p:nvPicPr>
          <p:cNvPr id="3" name="Picture 2">
            <a:extLst>
              <a:ext uri="{FF2B5EF4-FFF2-40B4-BE49-F238E27FC236}">
                <a16:creationId xmlns:a16="http://schemas.microsoft.com/office/drawing/2014/main" id="{DFDD10E7-B637-4E4D-B16F-AFCD38424186}"/>
              </a:ext>
            </a:extLst>
          </p:cNvPr>
          <p:cNvPicPr>
            <a:picLocks noChangeAspect="1"/>
          </p:cNvPicPr>
          <p:nvPr/>
        </p:nvPicPr>
        <p:blipFill>
          <a:blip r:embed="rId3"/>
          <a:stretch>
            <a:fillRect/>
          </a:stretch>
        </p:blipFill>
        <p:spPr>
          <a:xfrm rot="16200000">
            <a:off x="-1186382" y="2110944"/>
            <a:ext cx="5913124" cy="2544677"/>
          </a:xfrm>
          <a:prstGeom prst="rect">
            <a:avLst/>
          </a:prstGeom>
        </p:spPr>
      </p:pic>
    </p:spTree>
    <p:extLst>
      <p:ext uri="{BB962C8B-B14F-4D97-AF65-F5344CB8AC3E}">
        <p14:creationId xmlns:p14="http://schemas.microsoft.com/office/powerpoint/2010/main" val="24932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20EE7FE-2A69-6A51-507D-45B92EDE1A18}"/>
              </a:ext>
            </a:extLst>
          </p:cNvPr>
          <p:cNvPicPr>
            <a:picLocks noChangeAspect="1"/>
          </p:cNvPicPr>
          <p:nvPr/>
        </p:nvPicPr>
        <p:blipFill>
          <a:blip r:embed="rId2"/>
          <a:stretch>
            <a:fillRect/>
          </a:stretch>
        </p:blipFill>
        <p:spPr>
          <a:xfrm>
            <a:off x="2718129" y="332694"/>
            <a:ext cx="6532774" cy="6342426"/>
          </a:xfrm>
          <a:prstGeom prst="rect">
            <a:avLst/>
          </a:prstGeom>
        </p:spPr>
      </p:pic>
    </p:spTree>
    <p:extLst>
      <p:ext uri="{BB962C8B-B14F-4D97-AF65-F5344CB8AC3E}">
        <p14:creationId xmlns:p14="http://schemas.microsoft.com/office/powerpoint/2010/main" val="4051934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EC4D-BD9E-4741-BA96-636952193666}"/>
              </a:ext>
            </a:extLst>
          </p:cNvPr>
          <p:cNvSpPr>
            <a:spLocks noGrp="1"/>
          </p:cNvSpPr>
          <p:nvPr>
            <p:ph type="ctrTitle"/>
          </p:nvPr>
        </p:nvSpPr>
        <p:spPr>
          <a:xfrm>
            <a:off x="1293876" y="304801"/>
            <a:ext cx="9601200" cy="1534297"/>
          </a:xfrm>
        </p:spPr>
        <p:txBody>
          <a:bodyPr anchor="b">
            <a:normAutofit/>
          </a:bodyPr>
          <a:lstStyle/>
          <a:p>
            <a:pPr>
              <a:lnSpc>
                <a:spcPct val="90000"/>
              </a:lnSpc>
            </a:pPr>
            <a:r>
              <a:rPr lang="en-US" sz="3400" dirty="0"/>
              <a:t>WHO &amp; WHAT IS THE HERDI FOUNDATION?</a:t>
            </a:r>
            <a:br>
              <a:rPr lang="en-US" sz="3400" dirty="0"/>
            </a:br>
            <a:endParaRPr lang="en-US" sz="3400" dirty="0"/>
          </a:p>
        </p:txBody>
      </p:sp>
      <p:sp>
        <p:nvSpPr>
          <p:cNvPr id="3" name="Text Placeholder 2">
            <a:extLst>
              <a:ext uri="{FF2B5EF4-FFF2-40B4-BE49-F238E27FC236}">
                <a16:creationId xmlns:a16="http://schemas.microsoft.com/office/drawing/2014/main" id="{48B35DC5-E5BB-B161-F741-1F899CB01AAE}"/>
              </a:ext>
            </a:extLst>
          </p:cNvPr>
          <p:cNvSpPr>
            <a:spLocks noGrp="1"/>
          </p:cNvSpPr>
          <p:nvPr>
            <p:ph type="subTitle" idx="1"/>
          </p:nvPr>
        </p:nvSpPr>
        <p:spPr>
          <a:xfrm>
            <a:off x="1219200" y="1381125"/>
            <a:ext cx="9256777" cy="457973"/>
          </a:xfrm>
        </p:spPr>
        <p:txBody>
          <a:bodyPr anchor="t">
            <a:noAutofit/>
          </a:bodyPr>
          <a:lstStyle/>
          <a:p>
            <a:r>
              <a:rPr lang="en-US" b="1" dirty="0"/>
              <a:t>https://www.erdigroup.com.au/community.html</a:t>
            </a:r>
          </a:p>
        </p:txBody>
      </p:sp>
      <p:sp>
        <p:nvSpPr>
          <p:cNvPr id="6" name="TextBox 5">
            <a:extLst>
              <a:ext uri="{FF2B5EF4-FFF2-40B4-BE49-F238E27FC236}">
                <a16:creationId xmlns:a16="http://schemas.microsoft.com/office/drawing/2014/main" id="{8A633605-FFBB-6274-5E65-9DE07588A9C7}"/>
              </a:ext>
            </a:extLst>
          </p:cNvPr>
          <p:cNvSpPr txBox="1"/>
          <p:nvPr/>
        </p:nvSpPr>
        <p:spPr>
          <a:xfrm>
            <a:off x="800099" y="2571750"/>
            <a:ext cx="9324975" cy="2800767"/>
          </a:xfrm>
          <a:prstGeom prst="rect">
            <a:avLst/>
          </a:prstGeom>
          <a:noFill/>
        </p:spPr>
        <p:txBody>
          <a:bodyPr wrap="square">
            <a:spAutoFit/>
          </a:bodyPr>
          <a:lstStyle/>
          <a:p>
            <a:pPr algn="ctr"/>
            <a:r>
              <a:rPr lang="en-US" sz="4400" b="0" i="0" dirty="0">
                <a:solidFill>
                  <a:srgbClr val="000000"/>
                </a:solidFill>
                <a:effectLst/>
                <a:latin typeface="simplon_normlight"/>
              </a:rPr>
              <a:t>The Erdi Foundation was established in 2014 with the mission to strengthen community life and to address disadvantage in Australia and Israel</a:t>
            </a:r>
            <a:endParaRPr lang="en-US" sz="4400" dirty="0"/>
          </a:p>
        </p:txBody>
      </p:sp>
    </p:spTree>
    <p:extLst>
      <p:ext uri="{BB962C8B-B14F-4D97-AF65-F5344CB8AC3E}">
        <p14:creationId xmlns:p14="http://schemas.microsoft.com/office/powerpoint/2010/main" val="264740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E179067-F706-9995-BAF9-6B3D23BE92AD}"/>
              </a:ext>
            </a:extLst>
          </p:cNvPr>
          <p:cNvSpPr>
            <a:spLocks noGrp="1"/>
          </p:cNvSpPr>
          <p:nvPr>
            <p:ph type="pic" sz="quarter" idx="10"/>
          </p:nvPr>
        </p:nvSpPr>
        <p:spPr/>
      </p:sp>
      <p:sp>
        <p:nvSpPr>
          <p:cNvPr id="3" name="Title 2">
            <a:extLst>
              <a:ext uri="{FF2B5EF4-FFF2-40B4-BE49-F238E27FC236}">
                <a16:creationId xmlns:a16="http://schemas.microsoft.com/office/drawing/2014/main" id="{BB7EDC0F-0FCC-CFDE-5CF2-01888EDD2D72}"/>
              </a:ext>
            </a:extLst>
          </p:cNvPr>
          <p:cNvSpPr>
            <a:spLocks noGrp="1"/>
          </p:cNvSpPr>
          <p:nvPr>
            <p:ph type="title"/>
          </p:nvPr>
        </p:nvSpPr>
        <p:spPr/>
        <p:txBody>
          <a:bodyPr/>
          <a:lstStyle/>
          <a:p>
            <a:endParaRPr lang="en-US" dirty="0"/>
          </a:p>
        </p:txBody>
      </p:sp>
      <p:sp>
        <p:nvSpPr>
          <p:cNvPr id="4" name="Subtitle 3">
            <a:extLst>
              <a:ext uri="{FF2B5EF4-FFF2-40B4-BE49-F238E27FC236}">
                <a16:creationId xmlns:a16="http://schemas.microsoft.com/office/drawing/2014/main" id="{0DA1F10A-454F-6D61-51F9-2E36DB8C87F9}"/>
              </a:ext>
            </a:extLst>
          </p:cNvPr>
          <p:cNvSpPr>
            <a:spLocks noGrp="1"/>
          </p:cNvSpPr>
          <p:nvPr>
            <p:ph type="subTitle" idx="1"/>
          </p:nvPr>
        </p:nvSpPr>
        <p:spPr/>
        <p:txBody>
          <a:bodyPr>
            <a:normAutofit fontScale="92500"/>
          </a:bodyPr>
          <a:lstStyle/>
          <a:p>
            <a:endParaRPr lang="en-US"/>
          </a:p>
        </p:txBody>
      </p:sp>
      <p:pic>
        <p:nvPicPr>
          <p:cNvPr id="6" name="Picture 5">
            <a:extLst>
              <a:ext uri="{FF2B5EF4-FFF2-40B4-BE49-F238E27FC236}">
                <a16:creationId xmlns:a16="http://schemas.microsoft.com/office/drawing/2014/main" id="{4B14B6BF-C959-97EC-D9AE-71DD467B2BA0}"/>
              </a:ext>
            </a:extLst>
          </p:cNvPr>
          <p:cNvPicPr>
            <a:picLocks noChangeAspect="1"/>
          </p:cNvPicPr>
          <p:nvPr/>
        </p:nvPicPr>
        <p:blipFill>
          <a:blip r:embed="rId2"/>
          <a:stretch>
            <a:fillRect/>
          </a:stretch>
        </p:blipFill>
        <p:spPr>
          <a:xfrm>
            <a:off x="0" y="28415"/>
            <a:ext cx="12192000" cy="6801169"/>
          </a:xfrm>
          <a:prstGeom prst="rect">
            <a:avLst/>
          </a:prstGeom>
        </p:spPr>
      </p:pic>
    </p:spTree>
    <p:extLst>
      <p:ext uri="{BB962C8B-B14F-4D97-AF65-F5344CB8AC3E}">
        <p14:creationId xmlns:p14="http://schemas.microsoft.com/office/powerpoint/2010/main" val="131070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EC4D-BD9E-4741-BA96-636952193666}"/>
              </a:ext>
            </a:extLst>
          </p:cNvPr>
          <p:cNvSpPr>
            <a:spLocks noGrp="1"/>
          </p:cNvSpPr>
          <p:nvPr>
            <p:ph type="ctrTitle"/>
          </p:nvPr>
        </p:nvSpPr>
        <p:spPr>
          <a:xfrm>
            <a:off x="1293876" y="304801"/>
            <a:ext cx="9601200" cy="1534297"/>
          </a:xfrm>
        </p:spPr>
        <p:txBody>
          <a:bodyPr anchor="b">
            <a:normAutofit/>
          </a:bodyPr>
          <a:lstStyle/>
          <a:p>
            <a:pPr>
              <a:lnSpc>
                <a:spcPct val="90000"/>
              </a:lnSpc>
            </a:pPr>
            <a:r>
              <a:rPr lang="en-US" sz="3400" dirty="0"/>
              <a:t>WHO &amp; WHAT IS THE HERDI FOUNDATION?</a:t>
            </a:r>
            <a:br>
              <a:rPr lang="en-US" sz="3400" dirty="0"/>
            </a:br>
            <a:endParaRPr lang="en-US" sz="3400" dirty="0"/>
          </a:p>
        </p:txBody>
      </p:sp>
      <p:sp>
        <p:nvSpPr>
          <p:cNvPr id="3" name="Text Placeholder 2">
            <a:extLst>
              <a:ext uri="{FF2B5EF4-FFF2-40B4-BE49-F238E27FC236}">
                <a16:creationId xmlns:a16="http://schemas.microsoft.com/office/drawing/2014/main" id="{48B35DC5-E5BB-B161-F741-1F899CB01AAE}"/>
              </a:ext>
            </a:extLst>
          </p:cNvPr>
          <p:cNvSpPr>
            <a:spLocks noGrp="1"/>
          </p:cNvSpPr>
          <p:nvPr>
            <p:ph type="subTitle" idx="1"/>
          </p:nvPr>
        </p:nvSpPr>
        <p:spPr>
          <a:xfrm>
            <a:off x="1219200" y="1381125"/>
            <a:ext cx="9256777" cy="457973"/>
          </a:xfrm>
        </p:spPr>
        <p:txBody>
          <a:bodyPr anchor="t">
            <a:noAutofit/>
          </a:bodyPr>
          <a:lstStyle/>
          <a:p>
            <a:r>
              <a:rPr lang="en-US" b="1" dirty="0"/>
              <a:t>https://www.erdigroup.com.au/community.html</a:t>
            </a:r>
          </a:p>
        </p:txBody>
      </p:sp>
      <p:sp>
        <p:nvSpPr>
          <p:cNvPr id="9" name="TextBox 8">
            <a:extLst>
              <a:ext uri="{FF2B5EF4-FFF2-40B4-BE49-F238E27FC236}">
                <a16:creationId xmlns:a16="http://schemas.microsoft.com/office/drawing/2014/main" id="{75EC95B9-CC7A-462B-93EA-476F083B41E1}"/>
              </a:ext>
            </a:extLst>
          </p:cNvPr>
          <p:cNvSpPr txBox="1"/>
          <p:nvPr/>
        </p:nvSpPr>
        <p:spPr>
          <a:xfrm>
            <a:off x="428625" y="2066924"/>
            <a:ext cx="10229849" cy="5016758"/>
          </a:xfrm>
          <a:prstGeom prst="rect">
            <a:avLst/>
          </a:prstGeom>
          <a:noFill/>
        </p:spPr>
        <p:txBody>
          <a:bodyPr wrap="square">
            <a:spAutoFit/>
          </a:bodyPr>
          <a:lstStyle/>
          <a:p>
            <a:pPr algn="l"/>
            <a:r>
              <a:rPr lang="en-US" sz="2000" b="1" i="0" dirty="0">
                <a:solidFill>
                  <a:srgbClr val="000000"/>
                </a:solidFill>
                <a:effectLst/>
                <a:latin typeface="simplon_normlight"/>
              </a:rPr>
              <a:t>Les Erdi, is </a:t>
            </a:r>
            <a:r>
              <a:rPr lang="en-US" sz="2000" b="1" dirty="0">
                <a:solidFill>
                  <a:srgbClr val="000000"/>
                </a:solidFill>
                <a:latin typeface="simplon_normlight"/>
              </a:rPr>
              <a:t>a</a:t>
            </a:r>
            <a:r>
              <a:rPr lang="en-US" sz="2000" b="1" i="0" dirty="0">
                <a:solidFill>
                  <a:srgbClr val="000000"/>
                </a:solidFill>
                <a:effectLst/>
                <a:latin typeface="simplon_normlight"/>
              </a:rPr>
              <a:t> charitable organisation that share and can help advance this mission:</a:t>
            </a:r>
          </a:p>
          <a:p>
            <a:pPr algn="l"/>
            <a:endParaRPr lang="en-US" sz="2000" b="1" i="0" dirty="0">
              <a:solidFill>
                <a:srgbClr val="000000"/>
              </a:solidFill>
              <a:effectLst/>
              <a:latin typeface="simplon_normlight"/>
            </a:endParaRPr>
          </a:p>
          <a:p>
            <a:pPr algn="l">
              <a:buFont typeface="Arial" panose="020B0604020202020204" pitchFamily="34" charset="0"/>
              <a:buChar char="•"/>
            </a:pPr>
            <a:r>
              <a:rPr lang="en-US" sz="2000" b="1" i="0" dirty="0">
                <a:solidFill>
                  <a:srgbClr val="000000"/>
                </a:solidFill>
                <a:effectLst/>
                <a:latin typeface="Abadi Extra Light" panose="020B0204020104020204" pitchFamily="34" charset="0"/>
                <a:cs typeface="Adobe Devanagari" panose="02040503050201020203" pitchFamily="18" charset="0"/>
              </a:rPr>
              <a:t>promote community values, foster community cohesion, and generally work to improve the quality of community life for young and old</a:t>
            </a:r>
          </a:p>
          <a:p>
            <a:pPr algn="l"/>
            <a:endParaRPr lang="en-US" sz="2000" b="1" i="0" dirty="0">
              <a:solidFill>
                <a:srgbClr val="000000"/>
              </a:solidFill>
              <a:effectLst/>
              <a:latin typeface="Abadi Extra Light" panose="020B0204020104020204" pitchFamily="34" charset="0"/>
              <a:cs typeface="Adobe Devanagari" panose="02040503050201020203" pitchFamily="18" charset="0"/>
            </a:endParaRPr>
          </a:p>
          <a:p>
            <a:pPr algn="l">
              <a:buFont typeface="Arial" panose="020B0604020202020204" pitchFamily="34" charset="0"/>
              <a:buChar char="•"/>
            </a:pPr>
            <a:r>
              <a:rPr lang="en-US" sz="2000" b="1" i="0" dirty="0">
                <a:solidFill>
                  <a:srgbClr val="000000"/>
                </a:solidFill>
                <a:effectLst/>
                <a:latin typeface="Abadi Extra Light" panose="020B0204020104020204" pitchFamily="34" charset="0"/>
                <a:cs typeface="Adobe Devanagari" panose="02040503050201020203" pitchFamily="18" charset="0"/>
              </a:rPr>
              <a:t>address inequality and support the most vulnerable and marginalised people in our society</a:t>
            </a:r>
          </a:p>
          <a:p>
            <a:pPr algn="l"/>
            <a:endParaRPr lang="en-US" sz="2000" b="1" i="0" dirty="0">
              <a:solidFill>
                <a:srgbClr val="000000"/>
              </a:solidFill>
              <a:effectLst/>
              <a:latin typeface="Abadi Extra Light" panose="020B0204020104020204" pitchFamily="34" charset="0"/>
              <a:cs typeface="Adobe Devanagari" panose="02040503050201020203" pitchFamily="18" charset="0"/>
            </a:endParaRPr>
          </a:p>
          <a:p>
            <a:pPr algn="l">
              <a:buFont typeface="Arial" panose="020B0604020202020204" pitchFamily="34" charset="0"/>
              <a:buChar char="•"/>
            </a:pPr>
            <a:r>
              <a:rPr lang="en-US" sz="2000" b="1" i="0" dirty="0">
                <a:solidFill>
                  <a:srgbClr val="000000"/>
                </a:solidFill>
                <a:effectLst/>
                <a:latin typeface="Abadi Extra Light" panose="020B0204020104020204" pitchFamily="34" charset="0"/>
                <a:cs typeface="Adobe Devanagari" panose="02040503050201020203" pitchFamily="18" charset="0"/>
              </a:rPr>
              <a:t>empower people who are spirited, entrepreneurial, and willing to tackle life’s big challenges</a:t>
            </a:r>
          </a:p>
          <a:p>
            <a:pPr algn="l"/>
            <a:endParaRPr lang="en-US" sz="2000" b="1" i="0" dirty="0">
              <a:solidFill>
                <a:srgbClr val="000000"/>
              </a:solidFill>
              <a:effectLst/>
              <a:latin typeface="Abadi Extra Light" panose="020B0204020104020204" pitchFamily="34" charset="0"/>
              <a:cs typeface="Adobe Devanagari" panose="02040503050201020203" pitchFamily="18" charset="0"/>
            </a:endParaRPr>
          </a:p>
          <a:p>
            <a:pPr algn="l">
              <a:buFont typeface="Arial" panose="020B0604020202020204" pitchFamily="34" charset="0"/>
              <a:buChar char="•"/>
            </a:pPr>
            <a:r>
              <a:rPr lang="en-US" sz="2000" b="1" i="0" dirty="0">
                <a:solidFill>
                  <a:srgbClr val="000000"/>
                </a:solidFill>
                <a:effectLst/>
                <a:latin typeface="Abadi Extra Light" panose="020B0204020104020204" pitchFamily="34" charset="0"/>
                <a:cs typeface="Adobe Devanagari" panose="02040503050201020203" pitchFamily="18" charset="0"/>
              </a:rPr>
              <a:t>support environmental causes that not only protect the planet but have an immediate impact</a:t>
            </a:r>
          </a:p>
          <a:p>
            <a:pPr algn="l"/>
            <a:endParaRPr lang="en-US" sz="2000" b="1" i="0" dirty="0">
              <a:solidFill>
                <a:srgbClr val="000000"/>
              </a:solidFill>
              <a:effectLst/>
              <a:latin typeface="Abadi Extra Light" panose="020B0204020104020204" pitchFamily="34" charset="0"/>
              <a:cs typeface="Adobe Devanagari" panose="02040503050201020203" pitchFamily="18" charset="0"/>
            </a:endParaRPr>
          </a:p>
          <a:p>
            <a:pPr algn="l">
              <a:buFont typeface="Arial" panose="020B0604020202020204" pitchFamily="34" charset="0"/>
              <a:buChar char="•"/>
            </a:pPr>
            <a:r>
              <a:rPr lang="en-US" sz="2000" b="1" i="0" dirty="0">
                <a:solidFill>
                  <a:srgbClr val="000000"/>
                </a:solidFill>
                <a:effectLst/>
                <a:latin typeface="Abadi Extra Light" panose="020B0204020104020204" pitchFamily="34" charset="0"/>
                <a:cs typeface="Adobe Devanagari" panose="02040503050201020203" pitchFamily="18" charset="0"/>
              </a:rPr>
              <a:t>advance community health</a:t>
            </a:r>
          </a:p>
          <a:p>
            <a:pPr algn="l"/>
            <a:endParaRPr lang="en-US" sz="2000" b="1" i="0" dirty="0">
              <a:solidFill>
                <a:srgbClr val="000000"/>
              </a:solidFill>
              <a:effectLst/>
              <a:latin typeface="Abadi Extra Light" panose="020B0204020104020204" pitchFamily="34" charset="0"/>
              <a:cs typeface="Adobe Devanagari" panose="02040503050201020203" pitchFamily="18" charset="0"/>
            </a:endParaRPr>
          </a:p>
          <a:p>
            <a:pPr algn="l"/>
            <a:r>
              <a:rPr lang="en-US" sz="2000" b="1" i="0" dirty="0">
                <a:solidFill>
                  <a:srgbClr val="000000"/>
                </a:solidFill>
                <a:effectLst/>
                <a:latin typeface="Abadi Extra Light" panose="020B0204020104020204" pitchFamily="34" charset="0"/>
                <a:cs typeface="Adobe Devanagari" panose="02040503050201020203" pitchFamily="18" charset="0"/>
              </a:rPr>
              <a:t>The Erdi Foundation is committed to the values of caring, equality, integrity, excellence, and better practice.</a:t>
            </a:r>
          </a:p>
          <a:p>
            <a:pPr algn="l"/>
            <a:r>
              <a:rPr lang="en-US" sz="2000" b="0" i="0" dirty="0">
                <a:solidFill>
                  <a:srgbClr val="000000"/>
                </a:solidFill>
                <a:effectLst/>
                <a:latin typeface="simplon_normlight"/>
              </a:rPr>
              <a:t> </a:t>
            </a:r>
          </a:p>
        </p:txBody>
      </p:sp>
    </p:spTree>
    <p:extLst>
      <p:ext uri="{BB962C8B-B14F-4D97-AF65-F5344CB8AC3E}">
        <p14:creationId xmlns:p14="http://schemas.microsoft.com/office/powerpoint/2010/main" val="633380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9B33E8-3753-E574-3E1F-4C9A6CB55445}"/>
              </a:ext>
            </a:extLst>
          </p:cNvPr>
          <p:cNvPicPr>
            <a:picLocks noChangeAspect="1"/>
          </p:cNvPicPr>
          <p:nvPr/>
        </p:nvPicPr>
        <p:blipFill>
          <a:blip r:embed="rId2"/>
          <a:stretch>
            <a:fillRect/>
          </a:stretch>
        </p:blipFill>
        <p:spPr>
          <a:xfrm>
            <a:off x="186764" y="87637"/>
            <a:ext cx="5514005" cy="3137279"/>
          </a:xfrm>
          <a:prstGeom prst="rect">
            <a:avLst/>
          </a:prstGeom>
        </p:spPr>
      </p:pic>
      <p:sp>
        <p:nvSpPr>
          <p:cNvPr id="7" name="TextBox 6">
            <a:extLst>
              <a:ext uri="{FF2B5EF4-FFF2-40B4-BE49-F238E27FC236}">
                <a16:creationId xmlns:a16="http://schemas.microsoft.com/office/drawing/2014/main" id="{967B3888-ABEF-FC93-52C6-8B36DED1BCD8}"/>
              </a:ext>
            </a:extLst>
          </p:cNvPr>
          <p:cNvSpPr txBox="1"/>
          <p:nvPr/>
        </p:nvSpPr>
        <p:spPr>
          <a:xfrm rot="10800000" flipV="1">
            <a:off x="284479" y="2979318"/>
            <a:ext cx="5514006" cy="2062103"/>
          </a:xfrm>
          <a:prstGeom prst="rect">
            <a:avLst/>
          </a:prstGeom>
          <a:noFill/>
        </p:spPr>
        <p:txBody>
          <a:bodyPr wrap="square">
            <a:spAutoFit/>
          </a:bodyPr>
          <a:lstStyle/>
          <a:p>
            <a:endParaRPr lang="en-AU" sz="3200" b="1" dirty="0"/>
          </a:p>
          <a:p>
            <a:endParaRPr lang="en-AU" sz="3200" b="1" dirty="0"/>
          </a:p>
          <a:p>
            <a:r>
              <a:rPr lang="en-AU" sz="3200" b="1" dirty="0">
                <a:solidFill>
                  <a:srgbClr val="FF0000"/>
                </a:solidFill>
              </a:rPr>
              <a:t>Check out their website</a:t>
            </a:r>
          </a:p>
          <a:p>
            <a:r>
              <a:rPr lang="en-AU" sz="3200" b="1" dirty="0">
                <a:solidFill>
                  <a:srgbClr val="FF0000"/>
                </a:solidFill>
              </a:rPr>
              <a:t>https://www.cmy.net.au/</a:t>
            </a:r>
          </a:p>
        </p:txBody>
      </p:sp>
      <p:pic>
        <p:nvPicPr>
          <p:cNvPr id="11" name="Picture 10">
            <a:extLst>
              <a:ext uri="{FF2B5EF4-FFF2-40B4-BE49-F238E27FC236}">
                <a16:creationId xmlns:a16="http://schemas.microsoft.com/office/drawing/2014/main" id="{62E056CF-6F50-199C-13A1-D1794E5F5891}"/>
              </a:ext>
            </a:extLst>
          </p:cNvPr>
          <p:cNvPicPr>
            <a:picLocks noChangeAspect="1"/>
          </p:cNvPicPr>
          <p:nvPr/>
        </p:nvPicPr>
        <p:blipFill>
          <a:blip r:embed="rId3"/>
          <a:stretch>
            <a:fillRect/>
          </a:stretch>
        </p:blipFill>
        <p:spPr>
          <a:xfrm>
            <a:off x="6146689" y="3754120"/>
            <a:ext cx="2949631" cy="2650607"/>
          </a:xfrm>
          <a:prstGeom prst="rect">
            <a:avLst/>
          </a:prstGeom>
        </p:spPr>
      </p:pic>
      <p:pic>
        <p:nvPicPr>
          <p:cNvPr id="13" name="Picture 12">
            <a:extLst>
              <a:ext uri="{FF2B5EF4-FFF2-40B4-BE49-F238E27FC236}">
                <a16:creationId xmlns:a16="http://schemas.microsoft.com/office/drawing/2014/main" id="{53629FE2-2E73-7125-A527-7E3300EDA70C}"/>
              </a:ext>
            </a:extLst>
          </p:cNvPr>
          <p:cNvPicPr>
            <a:picLocks noChangeAspect="1"/>
          </p:cNvPicPr>
          <p:nvPr/>
        </p:nvPicPr>
        <p:blipFill>
          <a:blip r:embed="rId4"/>
          <a:stretch>
            <a:fillRect/>
          </a:stretch>
        </p:blipFill>
        <p:spPr>
          <a:xfrm>
            <a:off x="9335639" y="3769342"/>
            <a:ext cx="2571882" cy="2635385"/>
          </a:xfrm>
          <a:prstGeom prst="rect">
            <a:avLst/>
          </a:prstGeom>
        </p:spPr>
      </p:pic>
      <p:pic>
        <p:nvPicPr>
          <p:cNvPr id="15" name="Picture 14">
            <a:extLst>
              <a:ext uri="{FF2B5EF4-FFF2-40B4-BE49-F238E27FC236}">
                <a16:creationId xmlns:a16="http://schemas.microsoft.com/office/drawing/2014/main" id="{75EAABD6-9968-A8D1-80A4-D2D2EEADB9DC}"/>
              </a:ext>
            </a:extLst>
          </p:cNvPr>
          <p:cNvPicPr>
            <a:picLocks noChangeAspect="1"/>
          </p:cNvPicPr>
          <p:nvPr/>
        </p:nvPicPr>
        <p:blipFill>
          <a:blip r:embed="rId5"/>
          <a:stretch>
            <a:fillRect/>
          </a:stretch>
        </p:blipFill>
        <p:spPr>
          <a:xfrm>
            <a:off x="6831210" y="351128"/>
            <a:ext cx="4863330" cy="2873788"/>
          </a:xfrm>
          <a:prstGeom prst="rect">
            <a:avLst/>
          </a:prstGeom>
        </p:spPr>
      </p:pic>
    </p:spTree>
    <p:extLst>
      <p:ext uri="{BB962C8B-B14F-4D97-AF65-F5344CB8AC3E}">
        <p14:creationId xmlns:p14="http://schemas.microsoft.com/office/powerpoint/2010/main" val="4101246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87B78F-5A0A-4779-8E14-18DBD5358C6F}"/>
              </a:ext>
            </a:extLst>
          </p:cNvPr>
          <p:cNvSpPr>
            <a:spLocks noGrp="1"/>
          </p:cNvSpPr>
          <p:nvPr>
            <p:ph type="body" sz="quarter" idx="10"/>
          </p:nvPr>
        </p:nvSpPr>
        <p:spPr>
          <a:xfrm>
            <a:off x="223520" y="1818640"/>
            <a:ext cx="5634354" cy="4934586"/>
          </a:xfrm>
        </p:spPr>
        <p:txBody>
          <a:bodyPr>
            <a:normAutofit/>
          </a:bodyPr>
          <a:lstStyle/>
          <a:p>
            <a:r>
              <a:rPr lang="en-US" b="1" dirty="0">
                <a:solidFill>
                  <a:schemeClr val="tx1"/>
                </a:solidFill>
              </a:rPr>
              <a:t>4C’s have developed a Community connection led by Lyndhurst SC and in partnership with Cranbourne East SC. </a:t>
            </a:r>
          </a:p>
          <a:p>
            <a:r>
              <a:rPr lang="en-US" b="1" dirty="0">
                <a:solidFill>
                  <a:schemeClr val="tx1"/>
                </a:solidFill>
              </a:rPr>
              <a:t>Students in Year 11 and 12 will be participating in various tasks based on their interest and skills. </a:t>
            </a:r>
          </a:p>
          <a:p>
            <a:r>
              <a:rPr lang="en-US" b="1" dirty="0">
                <a:solidFill>
                  <a:schemeClr val="tx1"/>
                </a:solidFill>
              </a:rPr>
              <a:t>Be prepared to visit the Bunjil Place website for all the relevant information and tasks available for teacher and student use.</a:t>
            </a:r>
            <a:endParaRPr lang="en-US" b="1" dirty="0">
              <a:solidFill>
                <a:schemeClr val="tx1"/>
              </a:solidFill>
              <a:highlight>
                <a:srgbClr val="FFFF00"/>
              </a:highlight>
            </a:endParaRPr>
          </a:p>
          <a:p>
            <a:pPr algn="ctr"/>
            <a:endParaRPr lang="en-US" sz="4800" b="1" dirty="0">
              <a:solidFill>
                <a:schemeClr val="tx1"/>
              </a:solidFill>
            </a:endParaRPr>
          </a:p>
          <a:p>
            <a:pPr>
              <a:lnSpc>
                <a:spcPct val="100000"/>
              </a:lnSpc>
            </a:pPr>
            <a:endParaRPr lang="en-US" sz="1800" b="1" dirty="0">
              <a:solidFill>
                <a:schemeClr val="tx1"/>
              </a:solidFill>
            </a:endParaRPr>
          </a:p>
        </p:txBody>
      </p:sp>
      <p:pic>
        <p:nvPicPr>
          <p:cNvPr id="5" name="Picture Placeholder 4">
            <a:extLst>
              <a:ext uri="{FF2B5EF4-FFF2-40B4-BE49-F238E27FC236}">
                <a16:creationId xmlns:a16="http://schemas.microsoft.com/office/drawing/2014/main" id="{6D8D0C6F-70F1-4F5E-9B59-B5EA5D9DE157}"/>
              </a:ext>
            </a:extLst>
          </p:cNvPr>
          <p:cNvPicPr>
            <a:picLocks noGrp="1" noChangeAspect="1"/>
          </p:cNvPicPr>
          <p:nvPr>
            <p:ph type="pic" sz="quarter" idx="11"/>
          </p:nvPr>
        </p:nvPicPr>
        <p:blipFill>
          <a:blip r:embed="rId2"/>
          <a:srcRect l="505" r="505"/>
          <a:stretch>
            <a:fillRect/>
          </a:stretch>
        </p:blipFill>
        <p:spPr>
          <a:xfrm>
            <a:off x="6508750" y="862013"/>
            <a:ext cx="5132388" cy="5133975"/>
          </a:xfrm>
          <a:prstGeom prst="rect">
            <a:avLst/>
          </a:prstGeom>
        </p:spPr>
      </p:pic>
      <p:pic>
        <p:nvPicPr>
          <p:cNvPr id="2" name="Picture 1">
            <a:extLst>
              <a:ext uri="{FF2B5EF4-FFF2-40B4-BE49-F238E27FC236}">
                <a16:creationId xmlns:a16="http://schemas.microsoft.com/office/drawing/2014/main" id="{D7F68E7F-D191-1058-A94C-446F787B243E}"/>
              </a:ext>
            </a:extLst>
          </p:cNvPr>
          <p:cNvPicPr>
            <a:picLocks noChangeAspect="1"/>
          </p:cNvPicPr>
          <p:nvPr/>
        </p:nvPicPr>
        <p:blipFill>
          <a:blip r:embed="rId3"/>
          <a:stretch>
            <a:fillRect/>
          </a:stretch>
        </p:blipFill>
        <p:spPr>
          <a:xfrm>
            <a:off x="332382" y="104774"/>
            <a:ext cx="5226321" cy="1870836"/>
          </a:xfrm>
          <a:prstGeom prst="rect">
            <a:avLst/>
          </a:prstGeom>
        </p:spPr>
      </p:pic>
    </p:spTree>
    <p:extLst>
      <p:ext uri="{BB962C8B-B14F-4D97-AF65-F5344CB8AC3E}">
        <p14:creationId xmlns:p14="http://schemas.microsoft.com/office/powerpoint/2010/main" val="315525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1BE5C-0B0C-E875-C7F0-F058F12ECA9F}"/>
              </a:ext>
            </a:extLst>
          </p:cNvPr>
          <p:cNvSpPr>
            <a:spLocks noGrp="1"/>
          </p:cNvSpPr>
          <p:nvPr>
            <p:ph type="title"/>
          </p:nvPr>
        </p:nvSpPr>
        <p:spPr>
          <a:xfrm>
            <a:off x="866775" y="197346"/>
            <a:ext cx="10334625" cy="802779"/>
          </a:xfrm>
        </p:spPr>
        <p:txBody>
          <a:bodyPr>
            <a:normAutofit/>
          </a:bodyPr>
          <a:lstStyle/>
          <a:p>
            <a:r>
              <a:rPr lang="en-US" dirty="0"/>
              <a:t>CMY Centre for Multicultural Youth</a:t>
            </a:r>
          </a:p>
        </p:txBody>
      </p:sp>
      <p:sp>
        <p:nvSpPr>
          <p:cNvPr id="7" name="TextBox 6">
            <a:extLst>
              <a:ext uri="{FF2B5EF4-FFF2-40B4-BE49-F238E27FC236}">
                <a16:creationId xmlns:a16="http://schemas.microsoft.com/office/drawing/2014/main" id="{4A1FF2DB-782E-F34A-A939-AD0CF728609A}"/>
              </a:ext>
            </a:extLst>
          </p:cNvPr>
          <p:cNvSpPr txBox="1"/>
          <p:nvPr/>
        </p:nvSpPr>
        <p:spPr>
          <a:xfrm>
            <a:off x="962025" y="3244334"/>
            <a:ext cx="10572750" cy="3416320"/>
          </a:xfrm>
          <a:prstGeom prst="rect">
            <a:avLst/>
          </a:prstGeom>
          <a:noFill/>
        </p:spPr>
        <p:txBody>
          <a:bodyPr wrap="square">
            <a:spAutoFit/>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pPr algn="ctr"/>
            <a:r>
              <a:rPr lang="en-US" sz="3600" b="1" dirty="0"/>
              <a:t>https://www.cmy.net.au/about-us/</a:t>
            </a:r>
          </a:p>
        </p:txBody>
      </p:sp>
      <p:pic>
        <p:nvPicPr>
          <p:cNvPr id="10" name="Picture 9">
            <a:extLst>
              <a:ext uri="{FF2B5EF4-FFF2-40B4-BE49-F238E27FC236}">
                <a16:creationId xmlns:a16="http://schemas.microsoft.com/office/drawing/2014/main" id="{936BB741-050F-054D-E09C-06B8AA82A711}"/>
              </a:ext>
            </a:extLst>
          </p:cNvPr>
          <p:cNvPicPr>
            <a:picLocks noChangeAspect="1"/>
          </p:cNvPicPr>
          <p:nvPr/>
        </p:nvPicPr>
        <p:blipFill>
          <a:blip r:embed="rId2"/>
          <a:stretch>
            <a:fillRect/>
          </a:stretch>
        </p:blipFill>
        <p:spPr>
          <a:xfrm>
            <a:off x="1409700" y="1555066"/>
            <a:ext cx="8952221" cy="4302809"/>
          </a:xfrm>
          <a:prstGeom prst="rect">
            <a:avLst/>
          </a:prstGeom>
        </p:spPr>
      </p:pic>
    </p:spTree>
    <p:extLst>
      <p:ext uri="{BB962C8B-B14F-4D97-AF65-F5344CB8AC3E}">
        <p14:creationId xmlns:p14="http://schemas.microsoft.com/office/powerpoint/2010/main" val="72136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134B-6608-466C-B381-32B930182B89}"/>
              </a:ext>
            </a:extLst>
          </p:cNvPr>
          <p:cNvSpPr>
            <a:spLocks noGrp="1"/>
          </p:cNvSpPr>
          <p:nvPr>
            <p:ph type="title"/>
          </p:nvPr>
        </p:nvSpPr>
        <p:spPr>
          <a:xfrm>
            <a:off x="6168044" y="332235"/>
            <a:ext cx="5087388" cy="2624902"/>
          </a:xfrm>
        </p:spPr>
        <p:txBody>
          <a:bodyPr/>
          <a:lstStyle/>
          <a:p>
            <a:pPr algn="ctr"/>
            <a:r>
              <a:rPr lang="en-US" dirty="0">
                <a:solidFill>
                  <a:schemeClr val="bg1"/>
                </a:solidFill>
              </a:rPr>
              <a:t>CMY</a:t>
            </a:r>
            <a:br>
              <a:rPr lang="en-US" dirty="0">
                <a:solidFill>
                  <a:schemeClr val="bg1"/>
                </a:solidFill>
              </a:rPr>
            </a:br>
            <a:r>
              <a:rPr lang="en-US" dirty="0">
                <a:solidFill>
                  <a:schemeClr val="bg1"/>
                </a:solidFill>
              </a:rPr>
              <a:t>Centre for Multicultural Youth</a:t>
            </a:r>
          </a:p>
        </p:txBody>
      </p:sp>
      <p:sp>
        <p:nvSpPr>
          <p:cNvPr id="3" name="Text Placeholder 2">
            <a:extLst>
              <a:ext uri="{FF2B5EF4-FFF2-40B4-BE49-F238E27FC236}">
                <a16:creationId xmlns:a16="http://schemas.microsoft.com/office/drawing/2014/main" id="{1A6ABEBF-0EDD-468E-8C9C-96265899A86D}"/>
              </a:ext>
            </a:extLst>
          </p:cNvPr>
          <p:cNvSpPr>
            <a:spLocks noGrp="1"/>
          </p:cNvSpPr>
          <p:nvPr>
            <p:ph type="body" sz="quarter" idx="10"/>
          </p:nvPr>
        </p:nvSpPr>
        <p:spPr>
          <a:xfrm>
            <a:off x="6640713" y="3200400"/>
            <a:ext cx="4988792" cy="2913063"/>
          </a:xfrm>
        </p:spPr>
        <p:txBody>
          <a:bodyPr>
            <a:normAutofit/>
          </a:bodyPr>
          <a:lstStyle/>
          <a:p>
            <a:pPr algn="ctr"/>
            <a:r>
              <a:rPr lang="en-US" sz="7200" b="1" dirty="0">
                <a:solidFill>
                  <a:schemeClr val="bg1"/>
                </a:solidFill>
              </a:rPr>
              <a:t>LE MANA </a:t>
            </a:r>
          </a:p>
          <a:p>
            <a:pPr algn="ctr"/>
            <a:r>
              <a:rPr lang="en-US" sz="7200" b="1" dirty="0">
                <a:solidFill>
                  <a:schemeClr val="bg1"/>
                </a:solidFill>
              </a:rPr>
              <a:t>PASIFIKA</a:t>
            </a:r>
          </a:p>
        </p:txBody>
      </p:sp>
      <p:pic>
        <p:nvPicPr>
          <p:cNvPr id="5" name="Picture 4">
            <a:extLst>
              <a:ext uri="{FF2B5EF4-FFF2-40B4-BE49-F238E27FC236}">
                <a16:creationId xmlns:a16="http://schemas.microsoft.com/office/drawing/2014/main" id="{DC57B7B0-0C57-4ADD-8AA0-5A4A884EFDE1}"/>
              </a:ext>
            </a:extLst>
          </p:cNvPr>
          <p:cNvPicPr>
            <a:picLocks noChangeAspect="1"/>
          </p:cNvPicPr>
          <p:nvPr/>
        </p:nvPicPr>
        <p:blipFill>
          <a:blip r:embed="rId2"/>
          <a:stretch>
            <a:fillRect/>
          </a:stretch>
        </p:blipFill>
        <p:spPr>
          <a:xfrm>
            <a:off x="196564" y="81306"/>
            <a:ext cx="5544277" cy="6703817"/>
          </a:xfrm>
          <a:prstGeom prst="rect">
            <a:avLst/>
          </a:prstGeom>
        </p:spPr>
      </p:pic>
    </p:spTree>
    <p:extLst>
      <p:ext uri="{BB962C8B-B14F-4D97-AF65-F5344CB8AC3E}">
        <p14:creationId xmlns:p14="http://schemas.microsoft.com/office/powerpoint/2010/main" val="3459299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F9E1E6F-B5B7-92C3-61D2-3805EB40EBB0}"/>
              </a:ext>
            </a:extLst>
          </p:cNvPr>
          <p:cNvSpPr>
            <a:spLocks noGrp="1"/>
          </p:cNvSpPr>
          <p:nvPr>
            <p:ph type="dt" sz="half" idx="10"/>
          </p:nvPr>
        </p:nvSpPr>
        <p:spPr>
          <a:xfrm>
            <a:off x="685800" y="5400675"/>
            <a:ext cx="2895600" cy="1292099"/>
          </a:xfrm>
        </p:spPr>
        <p:txBody>
          <a:bodyPr/>
          <a:lstStyle/>
          <a:p>
            <a:pPr algn="ctr">
              <a:defRPr/>
            </a:pPr>
            <a:r>
              <a:rPr lang="en-US" sz="1600" b="1" dirty="0"/>
              <a:t>LE MANA </a:t>
            </a:r>
          </a:p>
          <a:p>
            <a:pPr algn="ctr">
              <a:defRPr/>
            </a:pPr>
            <a:r>
              <a:rPr lang="en-US" sz="1600" b="1" dirty="0"/>
              <a:t>PROJECT COORDINATOR</a:t>
            </a:r>
          </a:p>
          <a:p>
            <a:pPr algn="ctr">
              <a:defRPr/>
            </a:pPr>
            <a:endParaRPr lang="en-US" sz="1600" b="1" dirty="0"/>
          </a:p>
          <a:p>
            <a:pPr algn="ctr">
              <a:defRPr/>
            </a:pPr>
            <a:r>
              <a:rPr lang="en-US" sz="1600" b="1" dirty="0"/>
              <a:t>Phil Start</a:t>
            </a:r>
          </a:p>
          <a:p>
            <a:pPr algn="ctr">
              <a:defRPr/>
            </a:pPr>
            <a:endParaRPr lang="en-US" sz="1600" dirty="0"/>
          </a:p>
        </p:txBody>
      </p:sp>
      <p:sp>
        <p:nvSpPr>
          <p:cNvPr id="5" name="Slide Number Placeholder 4">
            <a:extLst>
              <a:ext uri="{FF2B5EF4-FFF2-40B4-BE49-F238E27FC236}">
                <a16:creationId xmlns:a16="http://schemas.microsoft.com/office/drawing/2014/main" id="{37A107AA-C7D6-17D2-8F6A-13505BEDDE98}"/>
              </a:ext>
            </a:extLst>
          </p:cNvPr>
          <p:cNvSpPr>
            <a:spLocks noGrp="1"/>
          </p:cNvSpPr>
          <p:nvPr>
            <p:ph type="sldNum" sz="quarter" idx="12"/>
          </p:nvPr>
        </p:nvSpPr>
        <p:spPr>
          <a:xfrm>
            <a:off x="8825818" y="5476875"/>
            <a:ext cx="3156631" cy="1215898"/>
          </a:xfrm>
        </p:spPr>
        <p:txBody>
          <a:bodyPr/>
          <a:lstStyle/>
          <a:p>
            <a:pPr algn="ctr">
              <a:defRPr/>
            </a:pPr>
            <a:r>
              <a:rPr lang="en-US" sz="1600" b="1" dirty="0"/>
              <a:t>LE MANA PROGRAM DEVELOPMENT LEADER (SE)</a:t>
            </a:r>
          </a:p>
          <a:p>
            <a:pPr algn="ctr">
              <a:defRPr/>
            </a:pPr>
            <a:endParaRPr lang="en-US" sz="1600" b="1" dirty="0"/>
          </a:p>
          <a:p>
            <a:pPr algn="ctr">
              <a:defRPr/>
            </a:pPr>
            <a:r>
              <a:rPr lang="en-US" sz="1600" b="1" dirty="0"/>
              <a:t>Temese Leilua</a:t>
            </a:r>
          </a:p>
          <a:p>
            <a:pPr algn="ctr">
              <a:defRPr/>
            </a:pPr>
            <a:endParaRPr lang="en-US" sz="1600" b="1" dirty="0"/>
          </a:p>
          <a:p>
            <a:pPr algn="l">
              <a:defRPr/>
            </a:pPr>
            <a:endParaRPr lang="en-US" sz="1600" b="1" dirty="0"/>
          </a:p>
          <a:p>
            <a:pPr algn="l">
              <a:defRPr/>
            </a:pPr>
            <a:endParaRPr lang="en-US" sz="1600" b="1" dirty="0"/>
          </a:p>
        </p:txBody>
      </p:sp>
      <p:pic>
        <p:nvPicPr>
          <p:cNvPr id="7" name="Picture 6">
            <a:extLst>
              <a:ext uri="{FF2B5EF4-FFF2-40B4-BE49-F238E27FC236}">
                <a16:creationId xmlns:a16="http://schemas.microsoft.com/office/drawing/2014/main" id="{990679DF-DD3F-3B2C-0A41-FFDAC51F1338}"/>
              </a:ext>
            </a:extLst>
          </p:cNvPr>
          <p:cNvPicPr>
            <a:picLocks noChangeAspect="1"/>
          </p:cNvPicPr>
          <p:nvPr/>
        </p:nvPicPr>
        <p:blipFill>
          <a:blip r:embed="rId2"/>
          <a:stretch>
            <a:fillRect/>
          </a:stretch>
        </p:blipFill>
        <p:spPr>
          <a:xfrm>
            <a:off x="8825818" y="1154449"/>
            <a:ext cx="2375581" cy="3868968"/>
          </a:xfrm>
          <a:prstGeom prst="rect">
            <a:avLst/>
          </a:prstGeom>
        </p:spPr>
      </p:pic>
      <p:pic>
        <p:nvPicPr>
          <p:cNvPr id="9" name="Picture 8">
            <a:extLst>
              <a:ext uri="{FF2B5EF4-FFF2-40B4-BE49-F238E27FC236}">
                <a16:creationId xmlns:a16="http://schemas.microsoft.com/office/drawing/2014/main" id="{125D47CC-5770-9CF9-FE21-494032231D69}"/>
              </a:ext>
            </a:extLst>
          </p:cNvPr>
          <p:cNvPicPr>
            <a:picLocks noChangeAspect="1"/>
          </p:cNvPicPr>
          <p:nvPr/>
        </p:nvPicPr>
        <p:blipFill>
          <a:blip r:embed="rId3"/>
          <a:stretch>
            <a:fillRect/>
          </a:stretch>
        </p:blipFill>
        <p:spPr>
          <a:xfrm>
            <a:off x="685800" y="1353866"/>
            <a:ext cx="2814320" cy="3756615"/>
          </a:xfrm>
          <a:prstGeom prst="rect">
            <a:avLst/>
          </a:prstGeom>
        </p:spPr>
      </p:pic>
      <p:pic>
        <p:nvPicPr>
          <p:cNvPr id="11" name="Picture 10">
            <a:extLst>
              <a:ext uri="{FF2B5EF4-FFF2-40B4-BE49-F238E27FC236}">
                <a16:creationId xmlns:a16="http://schemas.microsoft.com/office/drawing/2014/main" id="{23C85613-21A6-8682-6C55-73BED71FB418}"/>
              </a:ext>
            </a:extLst>
          </p:cNvPr>
          <p:cNvPicPr>
            <a:picLocks noChangeAspect="1"/>
          </p:cNvPicPr>
          <p:nvPr/>
        </p:nvPicPr>
        <p:blipFill>
          <a:blip r:embed="rId4"/>
          <a:stretch>
            <a:fillRect/>
          </a:stretch>
        </p:blipFill>
        <p:spPr>
          <a:xfrm>
            <a:off x="3918764" y="319087"/>
            <a:ext cx="4411614" cy="6373686"/>
          </a:xfrm>
          <a:prstGeom prst="rect">
            <a:avLst/>
          </a:prstGeom>
        </p:spPr>
      </p:pic>
    </p:spTree>
    <p:extLst>
      <p:ext uri="{BB962C8B-B14F-4D97-AF65-F5344CB8AC3E}">
        <p14:creationId xmlns:p14="http://schemas.microsoft.com/office/powerpoint/2010/main" val="1179968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F9E1E6F-B5B7-92C3-61D2-3805EB40EBB0}"/>
              </a:ext>
            </a:extLst>
          </p:cNvPr>
          <p:cNvSpPr>
            <a:spLocks noGrp="1"/>
          </p:cNvSpPr>
          <p:nvPr>
            <p:ph type="dt" sz="half" idx="10"/>
          </p:nvPr>
        </p:nvSpPr>
        <p:spPr>
          <a:xfrm>
            <a:off x="590550" y="5118667"/>
            <a:ext cx="2952750" cy="1574107"/>
          </a:xfrm>
        </p:spPr>
        <p:txBody>
          <a:bodyPr/>
          <a:lstStyle/>
          <a:p>
            <a:pPr algn="ctr">
              <a:defRPr/>
            </a:pPr>
            <a:r>
              <a:rPr lang="en-US" sz="1600" b="1" dirty="0"/>
              <a:t>PASIFIKA YOUTH WORKER</a:t>
            </a:r>
          </a:p>
          <a:p>
            <a:pPr algn="ctr">
              <a:defRPr/>
            </a:pPr>
            <a:endParaRPr lang="en-US" sz="1600" b="1" dirty="0"/>
          </a:p>
          <a:p>
            <a:pPr algn="ctr">
              <a:defRPr/>
            </a:pPr>
            <a:r>
              <a:rPr lang="en-US" sz="1600" b="1" dirty="0"/>
              <a:t>Paora Te Paki</a:t>
            </a:r>
          </a:p>
        </p:txBody>
      </p:sp>
      <p:sp>
        <p:nvSpPr>
          <p:cNvPr id="5" name="Slide Number Placeholder 4">
            <a:extLst>
              <a:ext uri="{FF2B5EF4-FFF2-40B4-BE49-F238E27FC236}">
                <a16:creationId xmlns:a16="http://schemas.microsoft.com/office/drawing/2014/main" id="{37A107AA-C7D6-17D2-8F6A-13505BEDDE98}"/>
              </a:ext>
            </a:extLst>
          </p:cNvPr>
          <p:cNvSpPr>
            <a:spLocks noGrp="1"/>
          </p:cNvSpPr>
          <p:nvPr>
            <p:ph type="sldNum" sz="quarter" idx="12"/>
          </p:nvPr>
        </p:nvSpPr>
        <p:spPr>
          <a:xfrm>
            <a:off x="9123680" y="5118668"/>
            <a:ext cx="2477770" cy="1574106"/>
          </a:xfrm>
        </p:spPr>
        <p:txBody>
          <a:bodyPr/>
          <a:lstStyle/>
          <a:p>
            <a:pPr algn="ctr">
              <a:defRPr/>
            </a:pPr>
            <a:r>
              <a:rPr lang="en-US" sz="1600" b="1" dirty="0"/>
              <a:t>PASIFIKA ADVISOR</a:t>
            </a:r>
          </a:p>
          <a:p>
            <a:pPr algn="ctr">
              <a:defRPr/>
            </a:pPr>
            <a:endParaRPr lang="en-US" sz="900" b="1" dirty="0"/>
          </a:p>
          <a:p>
            <a:pPr algn="ctr">
              <a:defRPr/>
            </a:pPr>
            <a:r>
              <a:rPr lang="en-US" sz="1600" b="1" dirty="0"/>
              <a:t>Paora Te Paki</a:t>
            </a:r>
          </a:p>
          <a:p>
            <a:pPr>
              <a:defRPr/>
            </a:pPr>
            <a:endParaRPr lang="en-US" dirty="0"/>
          </a:p>
        </p:txBody>
      </p:sp>
      <p:pic>
        <p:nvPicPr>
          <p:cNvPr id="8" name="Picture 7">
            <a:extLst>
              <a:ext uri="{FF2B5EF4-FFF2-40B4-BE49-F238E27FC236}">
                <a16:creationId xmlns:a16="http://schemas.microsoft.com/office/drawing/2014/main" id="{C9DD68E9-D5E6-1C42-A145-58B6938509AB}"/>
              </a:ext>
            </a:extLst>
          </p:cNvPr>
          <p:cNvPicPr>
            <a:picLocks noChangeAspect="1"/>
          </p:cNvPicPr>
          <p:nvPr/>
        </p:nvPicPr>
        <p:blipFill>
          <a:blip r:embed="rId2"/>
          <a:stretch>
            <a:fillRect/>
          </a:stretch>
        </p:blipFill>
        <p:spPr>
          <a:xfrm>
            <a:off x="671513" y="717573"/>
            <a:ext cx="2500312" cy="4401094"/>
          </a:xfrm>
          <a:prstGeom prst="rect">
            <a:avLst/>
          </a:prstGeom>
        </p:spPr>
      </p:pic>
      <p:pic>
        <p:nvPicPr>
          <p:cNvPr id="11" name="Picture 10">
            <a:extLst>
              <a:ext uri="{FF2B5EF4-FFF2-40B4-BE49-F238E27FC236}">
                <a16:creationId xmlns:a16="http://schemas.microsoft.com/office/drawing/2014/main" id="{F8545D29-07A9-84B2-5614-38D7805E34A7}"/>
              </a:ext>
            </a:extLst>
          </p:cNvPr>
          <p:cNvPicPr>
            <a:picLocks noChangeAspect="1"/>
          </p:cNvPicPr>
          <p:nvPr/>
        </p:nvPicPr>
        <p:blipFill>
          <a:blip r:embed="rId3"/>
          <a:stretch>
            <a:fillRect/>
          </a:stretch>
        </p:blipFill>
        <p:spPr>
          <a:xfrm>
            <a:off x="9062649" y="375174"/>
            <a:ext cx="2291151" cy="4568246"/>
          </a:xfrm>
          <a:prstGeom prst="rect">
            <a:avLst/>
          </a:prstGeom>
        </p:spPr>
      </p:pic>
      <p:pic>
        <p:nvPicPr>
          <p:cNvPr id="12" name="Picture 11">
            <a:extLst>
              <a:ext uri="{FF2B5EF4-FFF2-40B4-BE49-F238E27FC236}">
                <a16:creationId xmlns:a16="http://schemas.microsoft.com/office/drawing/2014/main" id="{B16B4094-7919-F781-C0E4-2B001042D2A8}"/>
              </a:ext>
            </a:extLst>
          </p:cNvPr>
          <p:cNvPicPr>
            <a:picLocks noChangeAspect="1"/>
          </p:cNvPicPr>
          <p:nvPr/>
        </p:nvPicPr>
        <p:blipFill>
          <a:blip r:embed="rId4"/>
          <a:stretch>
            <a:fillRect/>
          </a:stretch>
        </p:blipFill>
        <p:spPr>
          <a:xfrm>
            <a:off x="4088859" y="375174"/>
            <a:ext cx="4223443" cy="6101826"/>
          </a:xfrm>
          <a:prstGeom prst="rect">
            <a:avLst/>
          </a:prstGeom>
        </p:spPr>
      </p:pic>
    </p:spTree>
    <p:extLst>
      <p:ext uri="{BB962C8B-B14F-4D97-AF65-F5344CB8AC3E}">
        <p14:creationId xmlns:p14="http://schemas.microsoft.com/office/powerpoint/2010/main" val="1442193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134B-6608-466C-B381-32B930182B89}"/>
              </a:ext>
            </a:extLst>
          </p:cNvPr>
          <p:cNvSpPr>
            <a:spLocks noGrp="1"/>
          </p:cNvSpPr>
          <p:nvPr>
            <p:ph type="title"/>
          </p:nvPr>
        </p:nvSpPr>
        <p:spPr>
          <a:xfrm>
            <a:off x="6168044" y="332235"/>
            <a:ext cx="5087388" cy="2624902"/>
          </a:xfrm>
        </p:spPr>
        <p:txBody>
          <a:bodyPr/>
          <a:lstStyle/>
          <a:p>
            <a:pPr algn="ctr"/>
            <a:endParaRPr lang="en-US" dirty="0">
              <a:solidFill>
                <a:schemeClr val="bg1"/>
              </a:solidFill>
            </a:endParaRPr>
          </a:p>
        </p:txBody>
      </p:sp>
      <p:sp>
        <p:nvSpPr>
          <p:cNvPr id="3" name="Text Placeholder 2">
            <a:extLst>
              <a:ext uri="{FF2B5EF4-FFF2-40B4-BE49-F238E27FC236}">
                <a16:creationId xmlns:a16="http://schemas.microsoft.com/office/drawing/2014/main" id="{1A6ABEBF-0EDD-468E-8C9C-96265899A86D}"/>
              </a:ext>
            </a:extLst>
          </p:cNvPr>
          <p:cNvSpPr>
            <a:spLocks noGrp="1"/>
          </p:cNvSpPr>
          <p:nvPr>
            <p:ph type="body" sz="quarter" idx="10"/>
          </p:nvPr>
        </p:nvSpPr>
        <p:spPr>
          <a:xfrm>
            <a:off x="6640713" y="3200400"/>
            <a:ext cx="4988792" cy="2913063"/>
          </a:xfrm>
        </p:spPr>
        <p:txBody>
          <a:bodyPr>
            <a:normAutofit/>
          </a:bodyPr>
          <a:lstStyle/>
          <a:p>
            <a:pPr algn="ctr"/>
            <a:endParaRPr lang="en-US" sz="7200" b="1" dirty="0">
              <a:solidFill>
                <a:schemeClr val="bg1"/>
              </a:solidFill>
            </a:endParaRPr>
          </a:p>
        </p:txBody>
      </p:sp>
      <p:pic>
        <p:nvPicPr>
          <p:cNvPr id="8" name="Picture 7">
            <a:extLst>
              <a:ext uri="{FF2B5EF4-FFF2-40B4-BE49-F238E27FC236}">
                <a16:creationId xmlns:a16="http://schemas.microsoft.com/office/drawing/2014/main" id="{72DA9639-AF21-38DC-AEA4-AA1E785D326B}"/>
              </a:ext>
            </a:extLst>
          </p:cNvPr>
          <p:cNvPicPr>
            <a:picLocks noChangeAspect="1"/>
          </p:cNvPicPr>
          <p:nvPr/>
        </p:nvPicPr>
        <p:blipFill>
          <a:blip r:embed="rId2"/>
          <a:stretch>
            <a:fillRect/>
          </a:stretch>
        </p:blipFill>
        <p:spPr>
          <a:xfrm>
            <a:off x="365760" y="508267"/>
            <a:ext cx="11693432" cy="6123449"/>
          </a:xfrm>
          <a:prstGeom prst="rect">
            <a:avLst/>
          </a:prstGeom>
        </p:spPr>
      </p:pic>
      <p:pic>
        <p:nvPicPr>
          <p:cNvPr id="6" name="Picture 5">
            <a:extLst>
              <a:ext uri="{FF2B5EF4-FFF2-40B4-BE49-F238E27FC236}">
                <a16:creationId xmlns:a16="http://schemas.microsoft.com/office/drawing/2014/main" id="{9E7D947D-B87B-E42F-E647-B45FA7C9572C}"/>
              </a:ext>
            </a:extLst>
          </p:cNvPr>
          <p:cNvPicPr>
            <a:picLocks noChangeAspect="1"/>
          </p:cNvPicPr>
          <p:nvPr/>
        </p:nvPicPr>
        <p:blipFill>
          <a:blip r:embed="rId3"/>
          <a:stretch>
            <a:fillRect/>
          </a:stretch>
        </p:blipFill>
        <p:spPr>
          <a:xfrm>
            <a:off x="3784044" y="1017715"/>
            <a:ext cx="8006272" cy="4631555"/>
          </a:xfrm>
          <a:prstGeom prst="rect">
            <a:avLst/>
          </a:prstGeom>
        </p:spPr>
      </p:pic>
    </p:spTree>
    <p:extLst>
      <p:ext uri="{BB962C8B-B14F-4D97-AF65-F5344CB8AC3E}">
        <p14:creationId xmlns:p14="http://schemas.microsoft.com/office/powerpoint/2010/main" val="3703301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2470A-DECC-289E-B74F-36B11803673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9950359-6A07-D939-F25D-55DE259BA669}"/>
              </a:ext>
            </a:extLst>
          </p:cNvPr>
          <p:cNvSpPr>
            <a:spLocks noGrp="1"/>
          </p:cNvSpPr>
          <p:nvPr>
            <p:ph type="body" sz="quarter" idx="10"/>
          </p:nvPr>
        </p:nvSpPr>
        <p:spPr/>
        <p:txBody>
          <a:bodyPr/>
          <a:lstStyle/>
          <a:p>
            <a:endParaRPr lang="en-US"/>
          </a:p>
        </p:txBody>
      </p:sp>
      <p:sp>
        <p:nvSpPr>
          <p:cNvPr id="4" name="Picture Placeholder 3">
            <a:extLst>
              <a:ext uri="{FF2B5EF4-FFF2-40B4-BE49-F238E27FC236}">
                <a16:creationId xmlns:a16="http://schemas.microsoft.com/office/drawing/2014/main" id="{7D187808-BE90-256C-91D5-ECEFAEA8B8BC}"/>
              </a:ext>
            </a:extLst>
          </p:cNvPr>
          <p:cNvSpPr>
            <a:spLocks noGrp="1"/>
          </p:cNvSpPr>
          <p:nvPr>
            <p:ph type="pic" sz="quarter" idx="11"/>
          </p:nvPr>
        </p:nvSpPr>
        <p:spPr/>
      </p:sp>
      <p:pic>
        <p:nvPicPr>
          <p:cNvPr id="8" name="Picture 7">
            <a:extLst>
              <a:ext uri="{FF2B5EF4-FFF2-40B4-BE49-F238E27FC236}">
                <a16:creationId xmlns:a16="http://schemas.microsoft.com/office/drawing/2014/main" id="{8013C2CB-8007-5840-76EF-0E3FCE8B24E5}"/>
              </a:ext>
            </a:extLst>
          </p:cNvPr>
          <p:cNvPicPr>
            <a:picLocks noChangeAspect="1"/>
          </p:cNvPicPr>
          <p:nvPr/>
        </p:nvPicPr>
        <p:blipFill>
          <a:blip r:embed="rId2"/>
          <a:stretch>
            <a:fillRect/>
          </a:stretch>
        </p:blipFill>
        <p:spPr>
          <a:xfrm>
            <a:off x="147543" y="313997"/>
            <a:ext cx="11896914" cy="6230005"/>
          </a:xfrm>
          <a:prstGeom prst="rect">
            <a:avLst/>
          </a:prstGeom>
        </p:spPr>
      </p:pic>
      <p:pic>
        <p:nvPicPr>
          <p:cNvPr id="6" name="Picture 5">
            <a:extLst>
              <a:ext uri="{FF2B5EF4-FFF2-40B4-BE49-F238E27FC236}">
                <a16:creationId xmlns:a16="http://schemas.microsoft.com/office/drawing/2014/main" id="{B161BFB4-E54E-F70A-8B9D-345C73C1A003}"/>
              </a:ext>
            </a:extLst>
          </p:cNvPr>
          <p:cNvPicPr>
            <a:picLocks noChangeAspect="1"/>
          </p:cNvPicPr>
          <p:nvPr/>
        </p:nvPicPr>
        <p:blipFill>
          <a:blip r:embed="rId3"/>
          <a:stretch>
            <a:fillRect/>
          </a:stretch>
        </p:blipFill>
        <p:spPr>
          <a:xfrm>
            <a:off x="4475774" y="2588932"/>
            <a:ext cx="7568683" cy="4135998"/>
          </a:xfrm>
          <a:prstGeom prst="rect">
            <a:avLst/>
          </a:prstGeom>
        </p:spPr>
      </p:pic>
    </p:spTree>
    <p:extLst>
      <p:ext uri="{BB962C8B-B14F-4D97-AF65-F5344CB8AC3E}">
        <p14:creationId xmlns:p14="http://schemas.microsoft.com/office/powerpoint/2010/main" val="1471416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B9B049-0899-1B15-C108-FA46456DAFDF}"/>
              </a:ext>
            </a:extLst>
          </p:cNvPr>
          <p:cNvSpPr>
            <a:spLocks noGrp="1"/>
          </p:cNvSpPr>
          <p:nvPr>
            <p:ph type="title"/>
          </p:nvPr>
        </p:nvSpPr>
        <p:spPr>
          <a:xfrm>
            <a:off x="284480" y="4947920"/>
            <a:ext cx="10556938" cy="1148080"/>
          </a:xfrm>
        </p:spPr>
        <p:txBody>
          <a:bodyPr/>
          <a:lstStyle/>
          <a:p>
            <a:r>
              <a:rPr lang="en-US" dirty="0"/>
              <a:t>Safety Officers on 4C’s nights</a:t>
            </a:r>
          </a:p>
        </p:txBody>
      </p:sp>
      <p:pic>
        <p:nvPicPr>
          <p:cNvPr id="5" name="Content Placeholder 13">
            <a:extLst>
              <a:ext uri="{FF2B5EF4-FFF2-40B4-BE49-F238E27FC236}">
                <a16:creationId xmlns:a16="http://schemas.microsoft.com/office/drawing/2014/main" id="{8DE868DB-9045-D803-F265-54063CE63656}"/>
              </a:ext>
            </a:extLst>
          </p:cNvPr>
          <p:cNvPicPr>
            <a:picLocks noGrp="1" noChangeAspect="1"/>
          </p:cNvPicPr>
          <p:nvPr>
            <p:ph type="pic" sz="quarter" idx="13"/>
          </p:nvPr>
        </p:nvPicPr>
        <p:blipFill rotWithShape="1">
          <a:blip r:embed="rId2"/>
          <a:srcRect l="8943" r="8942" b="-1"/>
          <a:stretch/>
        </p:blipFill>
        <p:spPr>
          <a:xfrm>
            <a:off x="-3175" y="10"/>
            <a:ext cx="6196013" cy="4602867"/>
          </a:xfrm>
          <a:noFill/>
        </p:spPr>
      </p:pic>
      <p:sp>
        <p:nvSpPr>
          <p:cNvPr id="12" name="Text Placeholder 3">
            <a:extLst>
              <a:ext uri="{FF2B5EF4-FFF2-40B4-BE49-F238E27FC236}">
                <a16:creationId xmlns:a16="http://schemas.microsoft.com/office/drawing/2014/main" id="{62F09348-4DB5-D054-623B-31CBA91500DD}"/>
              </a:ext>
            </a:extLst>
          </p:cNvPr>
          <p:cNvSpPr>
            <a:spLocks noGrp="1"/>
          </p:cNvSpPr>
          <p:nvPr>
            <p:ph type="body" sz="quarter" idx="14"/>
          </p:nvPr>
        </p:nvSpPr>
        <p:spPr>
          <a:xfrm>
            <a:off x="6360160" y="1"/>
            <a:ext cx="5689600" cy="4460240"/>
          </a:xfrm>
        </p:spPr>
        <p:txBody>
          <a:bodyPr>
            <a:normAutofit fontScale="92500" lnSpcReduction="10000"/>
          </a:bodyPr>
          <a:lstStyle/>
          <a:p>
            <a:r>
              <a:rPr lang="en-US" sz="2000" b="1" i="1" dirty="0"/>
              <a:t>Grace Connections, </a:t>
            </a:r>
            <a:r>
              <a:rPr lang="en-US" sz="2000" b="1" dirty="0"/>
              <a:t>is a charity group that works in the Community. The sole purpose for these fathers and Grandfathers, is to work as unofficial security support for each of the 4C’s nights. </a:t>
            </a:r>
          </a:p>
          <a:p>
            <a:r>
              <a:rPr lang="en-US" sz="2000" b="1" dirty="0"/>
              <a:t>Most of their children have participated in the program and now family members and their grandchildren or relatives will either be performing or will be participating once they reach the appropriate age. </a:t>
            </a:r>
          </a:p>
          <a:p>
            <a:r>
              <a:rPr lang="en-US" sz="2000" b="1" dirty="0"/>
              <a:t>They enjoy supporting all the young people involved in the event and encourage students to connect to their culture, and or learn about the cultures of others.</a:t>
            </a:r>
          </a:p>
        </p:txBody>
      </p:sp>
    </p:spTree>
    <p:extLst>
      <p:ext uri="{BB962C8B-B14F-4D97-AF65-F5344CB8AC3E}">
        <p14:creationId xmlns:p14="http://schemas.microsoft.com/office/powerpoint/2010/main" val="37592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906000-CCEE-CBFC-0A69-6FCD188425BD}"/>
              </a:ext>
            </a:extLst>
          </p:cNvPr>
          <p:cNvSpPr>
            <a:spLocks noGrp="1"/>
          </p:cNvSpPr>
          <p:nvPr>
            <p:ph type="body" sz="quarter" idx="10"/>
          </p:nvPr>
        </p:nvSpPr>
        <p:spPr>
          <a:xfrm>
            <a:off x="742950" y="1819275"/>
            <a:ext cx="4729164" cy="4294189"/>
          </a:xfrm>
        </p:spPr>
        <p:txBody>
          <a:bodyPr>
            <a:normAutofit fontScale="92500" lnSpcReduction="10000"/>
          </a:bodyPr>
          <a:lstStyle/>
          <a:p>
            <a:pPr marL="0" marR="0">
              <a:spcBef>
                <a:spcPts val="0"/>
              </a:spcBef>
              <a:spcAft>
                <a:spcPts val="0"/>
              </a:spcAft>
            </a:pPr>
            <a:r>
              <a:rPr lang="en-AU" sz="2000" b="1" dirty="0">
                <a:solidFill>
                  <a:schemeClr val="tx1"/>
                </a:solidFill>
                <a:effectLst/>
                <a:highlight>
                  <a:srgbClr val="FFFF00"/>
                </a:highlight>
                <a:latin typeface="Calibri" panose="020F0502020204030204" pitchFamily="34" charset="0"/>
                <a:ea typeface="Calibri" panose="020F0502020204030204" pitchFamily="34" charset="0"/>
              </a:rPr>
              <a:t>Leading Senior Constable James Waterson, </a:t>
            </a:r>
            <a:r>
              <a:rPr lang="en-AU" sz="2000" b="1" dirty="0">
                <a:solidFill>
                  <a:schemeClr val="tx1"/>
                </a:solidFill>
                <a:effectLst/>
                <a:latin typeface="Calibri" panose="020F0502020204030204" pitchFamily="34" charset="0"/>
                <a:ea typeface="Calibri" panose="020F0502020204030204" pitchFamily="34" charset="0"/>
              </a:rPr>
              <a:t>Southern Metro Multicultural Unit.</a:t>
            </a:r>
          </a:p>
          <a:p>
            <a:pPr marL="0" marR="0">
              <a:spcBef>
                <a:spcPts val="0"/>
              </a:spcBef>
              <a:spcAft>
                <a:spcPts val="0"/>
              </a:spcAft>
            </a:pPr>
            <a:endParaRPr lang="en-US" sz="2000" b="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AU" sz="2000" b="1" dirty="0">
                <a:solidFill>
                  <a:schemeClr val="tx1"/>
                </a:solidFill>
                <a:effectLst/>
                <a:highlight>
                  <a:srgbClr val="FFFF00"/>
                </a:highlight>
                <a:latin typeface="Calibri" panose="020F0502020204030204" pitchFamily="34" charset="0"/>
                <a:ea typeface="Calibri" panose="020F0502020204030204" pitchFamily="34" charset="0"/>
              </a:rPr>
              <a:t>NECLO Nicky Turner</a:t>
            </a:r>
            <a:r>
              <a:rPr lang="en-AU" sz="2000" b="1" dirty="0">
                <a:solidFill>
                  <a:schemeClr val="tx1"/>
                </a:solidFill>
                <a:effectLst/>
                <a:latin typeface="Calibri" panose="020F0502020204030204" pitchFamily="34" charset="0"/>
                <a:ea typeface="Calibri" panose="020F0502020204030204" pitchFamily="34" charset="0"/>
              </a:rPr>
              <a:t>, Southern Metro Multicultural Unit.</a:t>
            </a:r>
          </a:p>
          <a:p>
            <a:pPr marL="0" marR="0">
              <a:spcBef>
                <a:spcPts val="0"/>
              </a:spcBef>
              <a:spcAft>
                <a:spcPts val="0"/>
              </a:spcAft>
            </a:pPr>
            <a:endParaRPr lang="en-US" sz="2000" b="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AU" sz="2000" b="1" dirty="0">
                <a:solidFill>
                  <a:schemeClr val="tx1"/>
                </a:solidFill>
                <a:effectLst/>
                <a:highlight>
                  <a:srgbClr val="FFFF00"/>
                </a:highlight>
                <a:latin typeface="Calibri" panose="020F0502020204030204" pitchFamily="34" charset="0"/>
                <a:ea typeface="Calibri" panose="020F0502020204030204" pitchFamily="34" charset="0"/>
              </a:rPr>
              <a:t>Inspector Gerard De Vries </a:t>
            </a:r>
            <a:r>
              <a:rPr lang="en-AU" sz="2000" b="1" dirty="0">
                <a:solidFill>
                  <a:schemeClr val="tx1"/>
                </a:solidFill>
                <a:effectLst/>
                <a:latin typeface="Calibri" panose="020F0502020204030204" pitchFamily="34" charset="0"/>
                <a:ea typeface="Calibri" panose="020F0502020204030204" pitchFamily="34" charset="0"/>
              </a:rPr>
              <a:t>Community Engagement Inspector Southern Metro Region.</a:t>
            </a:r>
          </a:p>
          <a:p>
            <a:pPr marL="0" marR="0">
              <a:spcBef>
                <a:spcPts val="0"/>
              </a:spcBef>
              <a:spcAft>
                <a:spcPts val="0"/>
              </a:spcAft>
            </a:pPr>
            <a:endParaRPr lang="en-US" sz="2000" b="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AU" sz="2000" b="1" dirty="0">
                <a:solidFill>
                  <a:schemeClr val="tx1"/>
                </a:solidFill>
                <a:effectLst/>
                <a:highlight>
                  <a:srgbClr val="FFFF00"/>
                </a:highlight>
                <a:latin typeface="Calibri" panose="020F0502020204030204" pitchFamily="34" charset="0"/>
                <a:ea typeface="Calibri" panose="020F0502020204030204" pitchFamily="34" charset="0"/>
              </a:rPr>
              <a:t>Senior Sergeant Hafiz </a:t>
            </a:r>
            <a:r>
              <a:rPr lang="en-AU" sz="2000" b="1" dirty="0" err="1">
                <a:solidFill>
                  <a:schemeClr val="tx1"/>
                </a:solidFill>
                <a:effectLst/>
                <a:highlight>
                  <a:srgbClr val="FFFF00"/>
                </a:highlight>
                <a:latin typeface="Calibri" panose="020F0502020204030204" pitchFamily="34" charset="0"/>
                <a:ea typeface="Calibri" panose="020F0502020204030204" pitchFamily="34" charset="0"/>
              </a:rPr>
              <a:t>Mayar</a:t>
            </a:r>
            <a:r>
              <a:rPr lang="en-AU" sz="2000" b="1" dirty="0">
                <a:solidFill>
                  <a:schemeClr val="tx1"/>
                </a:solidFill>
                <a:effectLst/>
                <a:highlight>
                  <a:srgbClr val="FFFF00"/>
                </a:highlight>
                <a:latin typeface="Calibri" panose="020F0502020204030204" pitchFamily="34" charset="0"/>
                <a:ea typeface="Calibri" panose="020F0502020204030204" pitchFamily="34" charset="0"/>
              </a:rPr>
              <a:t>, </a:t>
            </a:r>
            <a:r>
              <a:rPr lang="en-AU" sz="2000" b="1" dirty="0">
                <a:solidFill>
                  <a:schemeClr val="tx1"/>
                </a:solidFill>
                <a:effectLst/>
                <a:latin typeface="Calibri" panose="020F0502020204030204" pitchFamily="34" charset="0"/>
                <a:ea typeface="Calibri" panose="020F0502020204030204" pitchFamily="34" charset="0"/>
              </a:rPr>
              <a:t>Unit Commander, Southern Metro Multicultural Unit</a:t>
            </a:r>
            <a:endParaRPr lang="en-US" sz="2000" b="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r>
              <a:rPr lang="en-AU" sz="1800" dirty="0">
                <a:solidFill>
                  <a:schemeClr val="tx1"/>
                </a:solidFill>
                <a:effectLst/>
                <a:latin typeface="Calibri" panose="020F0502020204030204" pitchFamily="34" charset="0"/>
                <a:ea typeface="Calibri" panose="020F0502020204030204" pitchFamily="34" charset="0"/>
              </a:rPr>
              <a:t> </a:t>
            </a:r>
            <a:endParaRPr lang="en-US" sz="1800" dirty="0">
              <a:solidFill>
                <a:schemeClr val="tx1"/>
              </a:solidFill>
              <a:effectLst/>
              <a:latin typeface="Calibri" panose="020F0502020204030204" pitchFamily="34" charset="0"/>
              <a:ea typeface="Calibri" panose="020F0502020204030204" pitchFamily="34" charset="0"/>
            </a:endParaRPr>
          </a:p>
          <a:p>
            <a:endParaRPr lang="en-US" dirty="0"/>
          </a:p>
        </p:txBody>
      </p:sp>
      <p:pic>
        <p:nvPicPr>
          <p:cNvPr id="1026" name="Picture 5">
            <a:extLst>
              <a:ext uri="{FF2B5EF4-FFF2-40B4-BE49-F238E27FC236}">
                <a16:creationId xmlns:a16="http://schemas.microsoft.com/office/drawing/2014/main" id="{18D08F1C-4F4C-947A-24B2-12012F9E9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030" y="498103"/>
            <a:ext cx="4382770" cy="586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D1749C4-7746-A970-8485-45E1343BFEA5}"/>
              </a:ext>
            </a:extLst>
          </p:cNvPr>
          <p:cNvSpPr txBox="1"/>
          <p:nvPr/>
        </p:nvSpPr>
        <p:spPr>
          <a:xfrm>
            <a:off x="619125" y="276226"/>
            <a:ext cx="4852987" cy="1323439"/>
          </a:xfrm>
          <a:prstGeom prst="rect">
            <a:avLst/>
          </a:prstGeom>
          <a:noFill/>
        </p:spPr>
        <p:txBody>
          <a:bodyPr wrap="square" rtlCol="0">
            <a:spAutoFit/>
          </a:bodyPr>
          <a:lstStyle/>
          <a:p>
            <a:pPr algn="ctr"/>
            <a:r>
              <a:rPr lang="en-US" sz="4000" b="1" dirty="0"/>
              <a:t>MULTICULTURAL POLICE</a:t>
            </a:r>
          </a:p>
        </p:txBody>
      </p:sp>
    </p:spTree>
    <p:extLst>
      <p:ext uri="{BB962C8B-B14F-4D97-AF65-F5344CB8AC3E}">
        <p14:creationId xmlns:p14="http://schemas.microsoft.com/office/powerpoint/2010/main" val="570732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7577-B70D-48BA-9A84-5400C05B9649}"/>
              </a:ext>
            </a:extLst>
          </p:cNvPr>
          <p:cNvSpPr>
            <a:spLocks noGrp="1"/>
          </p:cNvSpPr>
          <p:nvPr>
            <p:ph type="title"/>
          </p:nvPr>
        </p:nvSpPr>
        <p:spPr>
          <a:xfrm>
            <a:off x="1036319" y="447039"/>
            <a:ext cx="4316731" cy="1127761"/>
          </a:xfrm>
        </p:spPr>
        <p:txBody>
          <a:bodyPr/>
          <a:lstStyle/>
          <a:p>
            <a:pPr marL="0" marR="0" algn="ctr">
              <a:spcBef>
                <a:spcPts val="0"/>
              </a:spcBef>
              <a:spcAft>
                <a:spcPts val="800"/>
              </a:spcAft>
            </a:pPr>
            <a:r>
              <a:rPr lang="en-US" sz="4400" b="1" dirty="0">
                <a:solidFill>
                  <a:srgbClr val="C00000"/>
                </a:solidFill>
                <a:effectLst/>
                <a:latin typeface="Calibri" panose="020F0502020204030204" pitchFamily="34" charset="0"/>
                <a:ea typeface="Calibri" panose="020F0502020204030204" pitchFamily="34" charset="0"/>
              </a:rPr>
              <a:t>Jade Hadfield </a:t>
            </a:r>
            <a:br>
              <a:rPr lang="en-US" sz="4400" b="1" dirty="0">
                <a:solidFill>
                  <a:schemeClr val="tx1"/>
                </a:solidFill>
                <a:effectLst/>
                <a:latin typeface="Calibri" panose="020F0502020204030204" pitchFamily="34" charset="0"/>
                <a:ea typeface="Calibri" panose="020F0502020204030204" pitchFamily="34" charset="0"/>
              </a:rPr>
            </a:br>
            <a:r>
              <a:rPr lang="en-US" sz="1800" b="1" dirty="0" err="1">
                <a:solidFill>
                  <a:schemeClr val="tx1"/>
                </a:solidFill>
                <a:effectLst/>
                <a:latin typeface="Calibri" panose="020F0502020204030204" pitchFamily="34" charset="0"/>
                <a:ea typeface="Calibri" panose="020F0502020204030204" pitchFamily="34" charset="0"/>
              </a:rPr>
              <a:t>Ngāti</a:t>
            </a:r>
            <a:r>
              <a:rPr lang="en-US" sz="1800" b="1" dirty="0">
                <a:solidFill>
                  <a:schemeClr val="tx1"/>
                </a:solidFill>
                <a:effectLst/>
                <a:latin typeface="Calibri" panose="020F0502020204030204" pitchFamily="34" charset="0"/>
                <a:ea typeface="Calibri" panose="020F0502020204030204" pitchFamily="34" charset="0"/>
              </a:rPr>
              <a:t> </a:t>
            </a:r>
            <a:r>
              <a:rPr lang="en-US" sz="1800" b="1" dirty="0" err="1">
                <a:solidFill>
                  <a:schemeClr val="tx1"/>
                </a:solidFill>
                <a:effectLst/>
                <a:latin typeface="Calibri" panose="020F0502020204030204" pitchFamily="34" charset="0"/>
                <a:ea typeface="Calibri" panose="020F0502020204030204" pitchFamily="34" charset="0"/>
              </a:rPr>
              <a:t>Kahungunu</a:t>
            </a:r>
            <a:r>
              <a:rPr lang="en-US" sz="1800" b="1" dirty="0">
                <a:solidFill>
                  <a:schemeClr val="tx1"/>
                </a:solidFill>
                <a:effectLst/>
                <a:latin typeface="Calibri" panose="020F0502020204030204" pitchFamily="34" charset="0"/>
                <a:ea typeface="Calibri" panose="020F0502020204030204" pitchFamily="34" charset="0"/>
              </a:rPr>
              <a:t>, </a:t>
            </a:r>
            <a:r>
              <a:rPr lang="en-US" sz="1800" b="1" dirty="0" err="1">
                <a:solidFill>
                  <a:schemeClr val="tx1"/>
                </a:solidFill>
                <a:effectLst/>
                <a:latin typeface="Calibri" panose="020F0502020204030204" pitchFamily="34" charset="0"/>
                <a:ea typeface="Calibri" panose="020F0502020204030204" pitchFamily="34" charset="0"/>
              </a:rPr>
              <a:t>Ngāti</a:t>
            </a:r>
            <a:r>
              <a:rPr lang="en-US" sz="1800" b="1" dirty="0">
                <a:solidFill>
                  <a:schemeClr val="tx1"/>
                </a:solidFill>
                <a:effectLst/>
                <a:latin typeface="Calibri" panose="020F0502020204030204" pitchFamily="34" charset="0"/>
                <a:ea typeface="Calibri" panose="020F0502020204030204" pitchFamily="34" charset="0"/>
              </a:rPr>
              <a:t> </a:t>
            </a:r>
            <a:r>
              <a:rPr lang="en-US" sz="1800" b="1" dirty="0" err="1">
                <a:solidFill>
                  <a:schemeClr val="tx1"/>
                </a:solidFill>
                <a:effectLst/>
                <a:latin typeface="Calibri" panose="020F0502020204030204" pitchFamily="34" charset="0"/>
                <a:ea typeface="Calibri" panose="020F0502020204030204" pitchFamily="34" charset="0"/>
              </a:rPr>
              <a:t>Whātua</a:t>
            </a:r>
            <a:r>
              <a:rPr lang="en-US" sz="1800" b="1" dirty="0">
                <a:solidFill>
                  <a:schemeClr val="tx1"/>
                </a:solidFill>
                <a:effectLst/>
                <a:latin typeface="Calibri" panose="020F0502020204030204" pitchFamily="34" charset="0"/>
                <a:ea typeface="Calibri" panose="020F0502020204030204" pitchFamily="34" charset="0"/>
              </a:rPr>
              <a:t> o Kaipara</a:t>
            </a:r>
            <a:br>
              <a:rPr lang="en-US" sz="1800" b="1" dirty="0">
                <a:solidFill>
                  <a:schemeClr val="tx1"/>
                </a:solidFill>
                <a:effectLst/>
                <a:latin typeface="Calibri" panose="020F0502020204030204" pitchFamily="34" charset="0"/>
                <a:ea typeface="Calibri" panose="020F0502020204030204" pitchFamily="34" charset="0"/>
              </a:rPr>
            </a:br>
            <a:endParaRPr lang="en-US" sz="1800" dirty="0">
              <a:solidFill>
                <a:schemeClr val="tx1"/>
              </a:solidFill>
            </a:endParaRPr>
          </a:p>
        </p:txBody>
      </p:sp>
      <p:sp>
        <p:nvSpPr>
          <p:cNvPr id="6" name="TextBox 5">
            <a:extLst>
              <a:ext uri="{FF2B5EF4-FFF2-40B4-BE49-F238E27FC236}">
                <a16:creationId xmlns:a16="http://schemas.microsoft.com/office/drawing/2014/main" id="{4A40296D-F9FF-4E4A-82AE-545859000206}"/>
              </a:ext>
            </a:extLst>
          </p:cNvPr>
          <p:cNvSpPr txBox="1"/>
          <p:nvPr/>
        </p:nvSpPr>
        <p:spPr>
          <a:xfrm>
            <a:off x="6391274" y="257176"/>
            <a:ext cx="5391151" cy="6329938"/>
          </a:xfrm>
          <a:prstGeom prst="rect">
            <a:avLst/>
          </a:prstGeom>
          <a:noFill/>
        </p:spPr>
        <p:txBody>
          <a:bodyPr wrap="square">
            <a:spAutoFit/>
          </a:bodyPr>
          <a:lstStyle/>
          <a:p>
            <a:pPr marL="0" marR="0" algn="ctr">
              <a:spcBef>
                <a:spcPts val="0"/>
              </a:spcBef>
              <a:spcAft>
                <a:spcPts val="800"/>
              </a:spcAft>
            </a:pPr>
            <a:r>
              <a:rPr lang="en-US" sz="2400" b="1" dirty="0">
                <a:solidFill>
                  <a:schemeClr val="bg1"/>
                </a:solidFill>
                <a:latin typeface="Calibri" panose="020F0502020204030204" pitchFamily="34" charset="0"/>
                <a:ea typeface="Calibri" panose="020F0502020204030204" pitchFamily="34" charset="0"/>
              </a:rPr>
              <a:t>EXHIBITION CURATOR &amp; </a:t>
            </a:r>
          </a:p>
          <a:p>
            <a:pPr marL="0" marR="0" algn="ctr">
              <a:spcBef>
                <a:spcPts val="0"/>
              </a:spcBef>
              <a:spcAft>
                <a:spcPts val="800"/>
              </a:spcAft>
            </a:pPr>
            <a:r>
              <a:rPr lang="en-US" sz="2400" b="1" dirty="0">
                <a:solidFill>
                  <a:schemeClr val="bg1"/>
                </a:solidFill>
                <a:latin typeface="Calibri" panose="020F0502020204030204" pitchFamily="34" charset="0"/>
                <a:ea typeface="Calibri" panose="020F0502020204030204" pitchFamily="34" charset="0"/>
              </a:rPr>
              <a:t>AUDIENCE ENGAGEMENT</a:t>
            </a:r>
          </a:p>
          <a:p>
            <a:pPr marL="0" marR="0">
              <a:spcBef>
                <a:spcPts val="0"/>
              </a:spcBef>
              <a:spcAft>
                <a:spcPts val="800"/>
              </a:spcAft>
            </a:pPr>
            <a:endParaRPr lang="en-US" dirty="0">
              <a:solidFill>
                <a:schemeClr val="bg1"/>
              </a:solidFill>
              <a:latin typeface="Calibri" panose="020F0502020204030204" pitchFamily="34" charset="0"/>
              <a:ea typeface="Calibri" panose="020F0502020204030204" pitchFamily="34" charset="0"/>
            </a:endParaRPr>
          </a:p>
          <a:p>
            <a:pPr marL="0" marR="0">
              <a:spcBef>
                <a:spcPts val="0"/>
              </a:spcBef>
              <a:spcAft>
                <a:spcPts val="800"/>
              </a:spcAft>
            </a:pPr>
            <a:r>
              <a:rPr lang="en-US" dirty="0">
                <a:solidFill>
                  <a:schemeClr val="bg1"/>
                </a:solidFill>
                <a:latin typeface="Calibri" panose="020F0502020204030204" pitchFamily="34" charset="0"/>
                <a:ea typeface="Calibri" panose="020F0502020204030204" pitchFamily="34" charset="0"/>
              </a:rPr>
              <a:t>Jade i</a:t>
            </a:r>
            <a:r>
              <a:rPr lang="en-US" sz="1800" dirty="0">
                <a:solidFill>
                  <a:schemeClr val="bg1"/>
                </a:solidFill>
                <a:effectLst/>
                <a:latin typeface="Calibri" panose="020F0502020204030204" pitchFamily="34" charset="0"/>
                <a:ea typeface="Calibri" panose="020F0502020204030204" pitchFamily="34" charset="0"/>
              </a:rPr>
              <a:t>s a conservator and curator living in Narrm</a:t>
            </a:r>
            <a:r>
              <a:rPr lang="en-US" dirty="0">
                <a:solidFill>
                  <a:schemeClr val="bg1"/>
                </a:solidFill>
                <a:latin typeface="Calibri" panose="020F0502020204030204" pitchFamily="34" charset="0"/>
                <a:ea typeface="Calibri" panose="020F0502020204030204" pitchFamily="34" charset="0"/>
              </a:rPr>
              <a:t>, </a:t>
            </a:r>
            <a:r>
              <a:rPr lang="en-US" sz="1800" dirty="0">
                <a:solidFill>
                  <a:schemeClr val="bg1"/>
                </a:solidFill>
                <a:effectLst/>
                <a:latin typeface="Calibri" panose="020F0502020204030204" pitchFamily="34" charset="0"/>
                <a:ea typeface="Calibri" panose="020F0502020204030204" pitchFamily="34" charset="0"/>
              </a:rPr>
              <a:t> Melbourne.</a:t>
            </a:r>
            <a:r>
              <a:rPr lang="en-US" dirty="0">
                <a:solidFill>
                  <a:schemeClr val="bg1"/>
                </a:solidFill>
                <a:latin typeface="Calibri" panose="020F0502020204030204" pitchFamily="34" charset="0"/>
                <a:ea typeface="Calibri" panose="020F0502020204030204" pitchFamily="34" charset="0"/>
              </a:rPr>
              <a:t> She</a:t>
            </a:r>
            <a:r>
              <a:rPr lang="en-US" sz="1800" dirty="0">
                <a:solidFill>
                  <a:schemeClr val="bg1"/>
                </a:solidFill>
                <a:effectLst/>
                <a:latin typeface="Calibri" panose="020F0502020204030204" pitchFamily="34" charset="0"/>
                <a:ea typeface="Calibri" panose="020F0502020204030204" pitchFamily="34" charset="0"/>
              </a:rPr>
              <a:t> has over twelve years of experience at leading cultural organisations, including Te Papa, ICCROM, The Koorie Heritage Trust, and Museums Victoria. Jade is currently a curator at State Library Victoria, an honorary associate at Museums Victoria, and a member of the Australian Museum’s Pacific Gallery Curatorium. She also works collaborates with Bunjil Place on various projects.</a:t>
            </a:r>
          </a:p>
          <a:p>
            <a:pPr marL="0" marR="0">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rPr>
              <a:t>Jade is committed to diverse representation and building capacity for Pasifika in the Victorian cultural sector. She has helped to facilitate access to various State collections for students. </a:t>
            </a:r>
          </a:p>
          <a:p>
            <a:pPr marL="0" marR="0">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rPr>
              <a:t>Jade also sits on various boards and committees, such as the </a:t>
            </a:r>
            <a:r>
              <a:rPr lang="en-US" sz="1800" dirty="0" err="1">
                <a:solidFill>
                  <a:schemeClr val="bg1"/>
                </a:solidFill>
                <a:effectLst/>
                <a:latin typeface="Calibri" panose="020F0502020204030204" pitchFamily="34" charset="0"/>
                <a:ea typeface="Calibri" panose="020F0502020204030204" pitchFamily="34" charset="0"/>
              </a:rPr>
              <a:t>Waiohiki</a:t>
            </a:r>
            <a:r>
              <a:rPr lang="en-US" sz="1800" dirty="0">
                <a:solidFill>
                  <a:schemeClr val="bg1"/>
                </a:solidFill>
                <a:effectLst/>
                <a:latin typeface="Calibri" panose="020F0502020204030204" pitchFamily="34" charset="0"/>
                <a:ea typeface="Calibri" panose="020F0502020204030204" pitchFamily="34" charset="0"/>
              </a:rPr>
              <a:t> Marae Board of Trustees, Australian Museums and Galleries Association (AMAGA) Vic, and (MAP) Museum Accreditation Program Panelist.  </a:t>
            </a:r>
          </a:p>
        </p:txBody>
      </p:sp>
      <p:pic>
        <p:nvPicPr>
          <p:cNvPr id="8" name="Picture 7">
            <a:extLst>
              <a:ext uri="{FF2B5EF4-FFF2-40B4-BE49-F238E27FC236}">
                <a16:creationId xmlns:a16="http://schemas.microsoft.com/office/drawing/2014/main" id="{640EF8C0-26B5-4645-BFD2-DE070422FF92}"/>
              </a:ext>
            </a:extLst>
          </p:cNvPr>
          <p:cNvPicPr>
            <a:picLocks noChangeAspect="1"/>
          </p:cNvPicPr>
          <p:nvPr/>
        </p:nvPicPr>
        <p:blipFill>
          <a:blip r:embed="rId2"/>
          <a:stretch>
            <a:fillRect/>
          </a:stretch>
        </p:blipFill>
        <p:spPr>
          <a:xfrm>
            <a:off x="641985" y="1409963"/>
            <a:ext cx="5006975" cy="5203326"/>
          </a:xfrm>
          <a:prstGeom prst="rect">
            <a:avLst/>
          </a:prstGeom>
        </p:spPr>
      </p:pic>
    </p:spTree>
    <p:extLst>
      <p:ext uri="{BB962C8B-B14F-4D97-AF65-F5344CB8AC3E}">
        <p14:creationId xmlns:p14="http://schemas.microsoft.com/office/powerpoint/2010/main" val="42403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01A4-3B3C-5E23-60AA-682C201D88F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E7D6C8E3-DB53-1CF3-6120-17BB10D5B4C1}"/>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C5060AD-1F71-E088-75DB-FE3A3451BA78}"/>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EA390F3-7799-C034-E37C-6F7169604D5C}"/>
              </a:ext>
            </a:extLst>
          </p:cNvPr>
          <p:cNvSpPr>
            <a:spLocks noGrp="1"/>
          </p:cNvSpPr>
          <p:nvPr>
            <p:ph type="sldNum" sz="quarter" idx="12"/>
          </p:nvPr>
        </p:nvSpPr>
        <p:spPr/>
        <p:txBody>
          <a:bodyPr/>
          <a:lstStyle/>
          <a:p>
            <a:pPr>
              <a:defRPr/>
            </a:pPr>
            <a:fld id="{73B850FF-6169-4056-8077-06FFA93A5366}" type="slidenum">
              <a:rPr lang="en-US" smtClean="0"/>
              <a:pPr>
                <a:defRPr/>
              </a:pPr>
              <a:t>29</a:t>
            </a:fld>
            <a:endParaRPr lang="en-US" dirty="0"/>
          </a:p>
        </p:txBody>
      </p:sp>
      <p:sp>
        <p:nvSpPr>
          <p:cNvPr id="7" name="TextBox 6">
            <a:extLst>
              <a:ext uri="{FF2B5EF4-FFF2-40B4-BE49-F238E27FC236}">
                <a16:creationId xmlns:a16="http://schemas.microsoft.com/office/drawing/2014/main" id="{49FBA2CA-B22A-EAB8-8C67-A511086A44EB}"/>
              </a:ext>
            </a:extLst>
          </p:cNvPr>
          <p:cNvSpPr txBox="1"/>
          <p:nvPr/>
        </p:nvSpPr>
        <p:spPr>
          <a:xfrm>
            <a:off x="628650" y="2472387"/>
            <a:ext cx="10963275" cy="4245521"/>
          </a:xfrm>
          <a:prstGeom prst="rect">
            <a:avLst/>
          </a:prstGeom>
          <a:noFill/>
        </p:spPr>
        <p:txBody>
          <a:bodyPr wrap="square">
            <a:spAutoFit/>
          </a:bodyPr>
          <a:lstStyle/>
          <a:p>
            <a:pPr marL="0" marR="0">
              <a:lnSpc>
                <a:spcPct val="107000"/>
              </a:lnSpc>
              <a:spcBef>
                <a:spcPts val="0"/>
              </a:spcBef>
              <a:spcAft>
                <a:spcPts val="800"/>
              </a:spcAft>
            </a:pPr>
            <a:r>
              <a:rPr lang="en-AU" sz="2000" dirty="0">
                <a:effectLst/>
                <a:latin typeface="Amasis MT Pro Medium" panose="02040604050005020304" pitchFamily="18" charset="0"/>
                <a:ea typeface="Calibri" panose="020F0502020204030204" pitchFamily="34" charset="0"/>
                <a:cs typeface="Times New Roman" panose="02020603050405020304" pitchFamily="18" charset="0"/>
              </a:rPr>
              <a:t>1.  </a:t>
            </a:r>
            <a:r>
              <a:rPr lang="en-US" sz="2400" dirty="0">
                <a:effectLst/>
                <a:latin typeface="Amasis MT Pro Medium" panose="02040604050005020304" pitchFamily="18" charset="0"/>
                <a:ea typeface="Calibri" panose="020F0502020204030204" pitchFamily="34" charset="0"/>
                <a:cs typeface="Times New Roman" panose="02020603050405020304" pitchFamily="18" charset="0"/>
              </a:rPr>
              <a:t>What does 4C’s stand for? And what are their values?</a:t>
            </a:r>
            <a:endParaRPr lang="en-US" sz="2400" b="1"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24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400" dirty="0">
                <a:latin typeface="Amasis MT Pro Medium" panose="02040604050005020304" pitchFamily="18" charset="0"/>
                <a:ea typeface="Calibri" panose="020F0502020204030204" pitchFamily="34" charset="0"/>
                <a:cs typeface="Times New Roman" panose="02020603050405020304" pitchFamily="18" charset="0"/>
              </a:rPr>
              <a:t>C____________</a:t>
            </a:r>
          </a:p>
          <a:p>
            <a:pPr marR="0" lvl="0">
              <a:lnSpc>
                <a:spcPct val="107000"/>
              </a:lnSpc>
              <a:spcBef>
                <a:spcPts val="0"/>
              </a:spcBef>
              <a:spcAft>
                <a:spcPts val="800"/>
              </a:spcAft>
            </a:pPr>
            <a:r>
              <a:rPr lang="en-US" sz="2400" dirty="0">
                <a:effectLst/>
                <a:latin typeface="Amasis MT Pro Medium" panose="02040604050005020304" pitchFamily="18" charset="0"/>
                <a:ea typeface="Calibri" panose="020F0502020204030204" pitchFamily="34" charset="0"/>
                <a:cs typeface="Times New Roman" panose="02020603050405020304" pitchFamily="18" charset="0"/>
              </a:rPr>
              <a:t>C____________</a:t>
            </a:r>
          </a:p>
          <a:p>
            <a:pPr marR="0" lvl="0">
              <a:lnSpc>
                <a:spcPct val="107000"/>
              </a:lnSpc>
              <a:spcBef>
                <a:spcPts val="0"/>
              </a:spcBef>
              <a:spcAft>
                <a:spcPts val="800"/>
              </a:spcAft>
            </a:pPr>
            <a:r>
              <a:rPr lang="en-US" sz="2400" dirty="0">
                <a:latin typeface="Amasis MT Pro Medium" panose="02040604050005020304" pitchFamily="18" charset="0"/>
                <a:ea typeface="Calibri" panose="020F0502020204030204" pitchFamily="34" charset="0"/>
                <a:cs typeface="Times New Roman" panose="02020603050405020304" pitchFamily="18" charset="0"/>
              </a:rPr>
              <a:t>C ____________  with </a:t>
            </a:r>
          </a:p>
          <a:p>
            <a:pPr marR="0" lvl="0">
              <a:lnSpc>
                <a:spcPct val="107000"/>
              </a:lnSpc>
              <a:spcBef>
                <a:spcPts val="0"/>
              </a:spcBef>
              <a:spcAft>
                <a:spcPts val="800"/>
              </a:spcAft>
            </a:pPr>
            <a:r>
              <a:rPr lang="en-US" sz="2400" dirty="0">
                <a:effectLst/>
                <a:latin typeface="Amasis MT Pro Medium" panose="02040604050005020304" pitchFamily="18" charset="0"/>
                <a:ea typeface="Calibri" panose="020F0502020204030204" pitchFamily="34" charset="0"/>
                <a:cs typeface="Times New Roman" panose="02020603050405020304" pitchFamily="18" charset="0"/>
              </a:rPr>
              <a:t>C____________________</a:t>
            </a:r>
          </a:p>
          <a:p>
            <a:pPr marR="0" lvl="0">
              <a:lnSpc>
                <a:spcPct val="107000"/>
              </a:lnSpc>
              <a:spcBef>
                <a:spcPts val="0"/>
              </a:spcBef>
              <a:spcAft>
                <a:spcPts val="800"/>
              </a:spcAft>
            </a:pPr>
            <a:r>
              <a:rPr lang="en-US" sz="2400" dirty="0">
                <a:latin typeface="Amasis MT Pro Medium" panose="02040604050005020304" pitchFamily="18" charset="0"/>
                <a:ea typeface="Calibri" panose="020F0502020204030204" pitchFamily="34" charset="0"/>
                <a:cs typeface="Times New Roman" panose="02020603050405020304" pitchFamily="18" charset="0"/>
              </a:rPr>
              <a:t>VALUES: through ___________   ______________ and __________________</a:t>
            </a:r>
            <a:endParaRPr lang="en-US" sz="24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sz="1800" b="1" dirty="0">
              <a:effectLst/>
              <a:latin typeface="Bahnschrift Light"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b="1" dirty="0">
              <a:latin typeface="Bahnschrift Ligh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200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7D6E7D-019F-4C81-AB67-977ED710707D}"/>
              </a:ext>
            </a:extLst>
          </p:cNvPr>
          <p:cNvSpPr>
            <a:spLocks noGrp="1"/>
          </p:cNvSpPr>
          <p:nvPr>
            <p:ph type="body" sz="quarter" idx="10"/>
          </p:nvPr>
        </p:nvSpPr>
        <p:spPr>
          <a:xfrm>
            <a:off x="161925" y="228599"/>
            <a:ext cx="5521327" cy="6534151"/>
          </a:xfrm>
        </p:spPr>
        <p:txBody>
          <a:bodyPr>
            <a:normAutofit fontScale="70000" lnSpcReduction="20000"/>
          </a:bodyPr>
          <a:lstStyle/>
          <a:p>
            <a:pPr marL="0" indent="0" algn="ctr">
              <a:buNone/>
            </a:pPr>
            <a:endParaRPr lang="en-US" sz="2400" dirty="0"/>
          </a:p>
          <a:p>
            <a:pPr marL="0" indent="0" algn="ctr">
              <a:buNone/>
            </a:pPr>
            <a:r>
              <a:rPr lang="en-US" sz="4600" dirty="0">
                <a:latin typeface="Aharoni" panose="02010803020104030203" pitchFamily="2" charset="-79"/>
                <a:cs typeface="Aharoni" panose="02010803020104030203" pitchFamily="2" charset="-79"/>
              </a:rPr>
              <a:t>WHAT ARE </a:t>
            </a:r>
          </a:p>
          <a:p>
            <a:pPr marL="0" indent="0" algn="ctr">
              <a:buNone/>
            </a:pPr>
            <a:r>
              <a:rPr lang="en-US" sz="4600" b="1" dirty="0">
                <a:latin typeface="Aharoni" panose="02010803020104030203" pitchFamily="2" charset="-79"/>
                <a:cs typeface="Aharoni" panose="02010803020104030203" pitchFamily="2" charset="-79"/>
              </a:rPr>
              <a:t>STAKEHOLDERS?</a:t>
            </a:r>
          </a:p>
          <a:p>
            <a:pPr algn="ctr"/>
            <a:endParaRPr lang="en-US" sz="1600" b="0" i="0" dirty="0">
              <a:solidFill>
                <a:srgbClr val="202124"/>
              </a:solidFill>
              <a:effectLst/>
              <a:latin typeface="arial" panose="020B0604020202020204" pitchFamily="34" charset="0"/>
            </a:endParaRPr>
          </a:p>
          <a:p>
            <a:pPr algn="ctr"/>
            <a:r>
              <a:rPr lang="en-US" sz="4400" b="0" i="0" dirty="0">
                <a:solidFill>
                  <a:srgbClr val="202124"/>
                </a:solidFill>
                <a:effectLst/>
                <a:latin typeface="arial" panose="020B0604020202020204" pitchFamily="34" charset="0"/>
              </a:rPr>
              <a:t>Stakeholder</a:t>
            </a:r>
            <a:r>
              <a:rPr lang="en-US" sz="4400" dirty="0">
                <a:solidFill>
                  <a:srgbClr val="202124"/>
                </a:solidFill>
                <a:latin typeface="arial" panose="020B0604020202020204" pitchFamily="34" charset="0"/>
              </a:rPr>
              <a:t>s a</a:t>
            </a:r>
            <a:r>
              <a:rPr lang="en-US" sz="4400" b="0" i="0" dirty="0">
                <a:solidFill>
                  <a:srgbClr val="202124"/>
                </a:solidFill>
                <a:effectLst/>
                <a:latin typeface="arial" panose="020B0604020202020204" pitchFamily="34" charset="0"/>
              </a:rPr>
              <a:t>re those </a:t>
            </a:r>
          </a:p>
          <a:p>
            <a:pPr algn="ctr"/>
            <a:r>
              <a:rPr lang="en-US" sz="4400" b="1" i="0" dirty="0">
                <a:solidFill>
                  <a:srgbClr val="202124"/>
                </a:solidFill>
                <a:effectLst/>
                <a:highlight>
                  <a:srgbClr val="FFFF00"/>
                </a:highlight>
                <a:latin typeface="arial" panose="020B0604020202020204" pitchFamily="34" charset="0"/>
              </a:rPr>
              <a:t>with an interest in your project's outcome</a:t>
            </a:r>
            <a:r>
              <a:rPr lang="en-US" sz="4400" b="1" i="0" dirty="0">
                <a:solidFill>
                  <a:srgbClr val="202124"/>
                </a:solidFill>
                <a:effectLst/>
                <a:latin typeface="arial" panose="020B0604020202020204" pitchFamily="34" charset="0"/>
              </a:rPr>
              <a:t> </a:t>
            </a:r>
          </a:p>
          <a:p>
            <a:pPr algn="ctr"/>
            <a:r>
              <a:rPr lang="en-US" sz="4400" b="1" i="0" dirty="0">
                <a:solidFill>
                  <a:srgbClr val="202124"/>
                </a:solidFill>
                <a:effectLst/>
                <a:latin typeface="arial" panose="020B0604020202020204" pitchFamily="34" charset="0"/>
              </a:rPr>
              <a:t>and</a:t>
            </a:r>
            <a:r>
              <a:rPr lang="en-US" sz="4400" b="0" i="0" dirty="0">
                <a:solidFill>
                  <a:srgbClr val="202124"/>
                </a:solidFill>
                <a:effectLst/>
                <a:latin typeface="arial" panose="020B0604020202020204" pitchFamily="34" charset="0"/>
              </a:rPr>
              <a:t> are typically </a:t>
            </a:r>
          </a:p>
          <a:p>
            <a:pPr marL="457200" indent="-457200">
              <a:buFont typeface="Arial" panose="020B0604020202020204" pitchFamily="34" charset="0"/>
              <a:buChar char="•"/>
            </a:pPr>
            <a:r>
              <a:rPr lang="en-US" sz="4000" b="1" dirty="0">
                <a:solidFill>
                  <a:srgbClr val="202124"/>
                </a:solidFill>
                <a:latin typeface="arial" panose="020B0604020202020204" pitchFamily="34" charset="0"/>
              </a:rPr>
              <a:t>M</a:t>
            </a:r>
            <a:r>
              <a:rPr lang="en-US" sz="4000" b="1" i="0" dirty="0">
                <a:solidFill>
                  <a:srgbClr val="202124"/>
                </a:solidFill>
                <a:effectLst/>
                <a:latin typeface="arial" panose="020B0604020202020204" pitchFamily="34" charset="0"/>
              </a:rPr>
              <a:t>embers of a project team</a:t>
            </a:r>
          </a:p>
          <a:p>
            <a:pPr marL="457200" indent="-457200">
              <a:buFont typeface="Arial" panose="020B0604020202020204" pitchFamily="34" charset="0"/>
              <a:buChar char="•"/>
            </a:pPr>
            <a:r>
              <a:rPr lang="en-US" sz="4000" b="1" dirty="0">
                <a:solidFill>
                  <a:srgbClr val="202124"/>
                </a:solidFill>
                <a:latin typeface="arial" panose="020B0604020202020204" pitchFamily="34" charset="0"/>
              </a:rPr>
              <a:t>P</a:t>
            </a:r>
            <a:r>
              <a:rPr lang="en-US" sz="4000" b="1" i="0" dirty="0">
                <a:solidFill>
                  <a:srgbClr val="202124"/>
                </a:solidFill>
                <a:effectLst/>
                <a:latin typeface="arial" panose="020B0604020202020204" pitchFamily="34" charset="0"/>
              </a:rPr>
              <a:t>roject managers</a:t>
            </a:r>
          </a:p>
          <a:p>
            <a:pPr marL="457200" indent="-457200">
              <a:buFont typeface="Arial" panose="020B0604020202020204" pitchFamily="34" charset="0"/>
              <a:buChar char="•"/>
            </a:pPr>
            <a:r>
              <a:rPr lang="en-US" sz="4000" b="1" dirty="0">
                <a:solidFill>
                  <a:srgbClr val="202124"/>
                </a:solidFill>
                <a:latin typeface="arial" panose="020B0604020202020204" pitchFamily="34" charset="0"/>
              </a:rPr>
              <a:t>E</a:t>
            </a:r>
            <a:r>
              <a:rPr lang="en-US" sz="4000" b="1" i="0" dirty="0">
                <a:solidFill>
                  <a:srgbClr val="202124"/>
                </a:solidFill>
                <a:effectLst/>
                <a:latin typeface="arial" panose="020B0604020202020204" pitchFamily="34" charset="0"/>
              </a:rPr>
              <a:t>xecutives </a:t>
            </a:r>
          </a:p>
          <a:p>
            <a:pPr marL="457200" indent="-457200">
              <a:buFont typeface="Arial" panose="020B0604020202020204" pitchFamily="34" charset="0"/>
              <a:buChar char="•"/>
            </a:pPr>
            <a:r>
              <a:rPr lang="en-US" sz="4000" b="1" dirty="0">
                <a:solidFill>
                  <a:srgbClr val="202124"/>
                </a:solidFill>
                <a:latin typeface="arial" panose="020B0604020202020204" pitchFamily="34" charset="0"/>
              </a:rPr>
              <a:t>P</a:t>
            </a:r>
            <a:r>
              <a:rPr lang="en-US" sz="4000" b="1" i="0" dirty="0">
                <a:solidFill>
                  <a:srgbClr val="202124"/>
                </a:solidFill>
                <a:effectLst/>
                <a:latin typeface="arial" panose="020B0604020202020204" pitchFamily="34" charset="0"/>
              </a:rPr>
              <a:t>roject sponsors</a:t>
            </a:r>
            <a:endParaRPr lang="en-US" sz="4000" b="1" dirty="0">
              <a:solidFill>
                <a:srgbClr val="202124"/>
              </a:solidFill>
              <a:latin typeface="arial" panose="020B0604020202020204" pitchFamily="34" charset="0"/>
            </a:endParaRPr>
          </a:p>
          <a:p>
            <a:pPr marL="457200" indent="-457200">
              <a:buFont typeface="Arial" panose="020B0604020202020204" pitchFamily="34" charset="0"/>
              <a:buChar char="•"/>
            </a:pPr>
            <a:r>
              <a:rPr lang="en-US" sz="4000" b="1" dirty="0">
                <a:solidFill>
                  <a:srgbClr val="202124"/>
                </a:solidFill>
                <a:latin typeface="arial" panose="020B0604020202020204" pitchFamily="34" charset="0"/>
              </a:rPr>
              <a:t>C</a:t>
            </a:r>
            <a:r>
              <a:rPr lang="en-US" sz="4000" b="1" i="0" dirty="0">
                <a:solidFill>
                  <a:srgbClr val="202124"/>
                </a:solidFill>
                <a:effectLst/>
                <a:latin typeface="arial" panose="020B0604020202020204" pitchFamily="34" charset="0"/>
              </a:rPr>
              <a:t>ustomers and users</a:t>
            </a:r>
            <a:endParaRPr lang="en-US" sz="4000" dirty="0"/>
          </a:p>
          <a:p>
            <a:pPr marL="0" indent="0" algn="ctr">
              <a:buNone/>
            </a:pPr>
            <a:endParaRPr lang="en-US" sz="4000" i="1" dirty="0"/>
          </a:p>
        </p:txBody>
      </p:sp>
      <p:pic>
        <p:nvPicPr>
          <p:cNvPr id="4" name="Picture 3">
            <a:extLst>
              <a:ext uri="{FF2B5EF4-FFF2-40B4-BE49-F238E27FC236}">
                <a16:creationId xmlns:a16="http://schemas.microsoft.com/office/drawing/2014/main" id="{4AB28DFF-3A6F-4D7F-8D01-BD0F40369B59}"/>
              </a:ext>
            </a:extLst>
          </p:cNvPr>
          <p:cNvPicPr>
            <a:picLocks noChangeAspect="1"/>
          </p:cNvPicPr>
          <p:nvPr/>
        </p:nvPicPr>
        <p:blipFill rotWithShape="1">
          <a:blip r:embed="rId2"/>
          <a:srcRect l="21321" r="19929"/>
          <a:stretch/>
        </p:blipFill>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p:spPr>
      </p:pic>
    </p:spTree>
    <p:extLst>
      <p:ext uri="{BB962C8B-B14F-4D97-AF65-F5344CB8AC3E}">
        <p14:creationId xmlns:p14="http://schemas.microsoft.com/office/powerpoint/2010/main" val="2129010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01A4-3B3C-5E23-60AA-682C201D88F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E7D6C8E3-DB53-1CF3-6120-17BB10D5B4C1}"/>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C5060AD-1F71-E088-75DB-FE3A3451BA78}"/>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EA390F3-7799-C034-E37C-6F7169604D5C}"/>
              </a:ext>
            </a:extLst>
          </p:cNvPr>
          <p:cNvSpPr>
            <a:spLocks noGrp="1"/>
          </p:cNvSpPr>
          <p:nvPr>
            <p:ph type="sldNum" sz="quarter" idx="12"/>
          </p:nvPr>
        </p:nvSpPr>
        <p:spPr/>
        <p:txBody>
          <a:bodyPr/>
          <a:lstStyle/>
          <a:p>
            <a:pPr>
              <a:defRPr/>
            </a:pPr>
            <a:fld id="{73B850FF-6169-4056-8077-06FFA93A5366}" type="slidenum">
              <a:rPr lang="en-US" smtClean="0"/>
              <a:pPr>
                <a:defRPr/>
              </a:pPr>
              <a:t>30</a:t>
            </a:fld>
            <a:endParaRPr lang="en-US" dirty="0"/>
          </a:p>
        </p:txBody>
      </p:sp>
      <p:sp>
        <p:nvSpPr>
          <p:cNvPr id="7" name="TextBox 6">
            <a:extLst>
              <a:ext uri="{FF2B5EF4-FFF2-40B4-BE49-F238E27FC236}">
                <a16:creationId xmlns:a16="http://schemas.microsoft.com/office/drawing/2014/main" id="{49FBA2CA-B22A-EAB8-8C67-A511086A44EB}"/>
              </a:ext>
            </a:extLst>
          </p:cNvPr>
          <p:cNvSpPr txBox="1"/>
          <p:nvPr/>
        </p:nvSpPr>
        <p:spPr>
          <a:xfrm>
            <a:off x="628650" y="2472387"/>
            <a:ext cx="10315575" cy="4565930"/>
          </a:xfrm>
          <a:prstGeom prst="rect">
            <a:avLst/>
          </a:prstGeom>
          <a:noFill/>
        </p:spPr>
        <p:txBody>
          <a:bodyPr wrap="square">
            <a:spAutoFit/>
          </a:bodyPr>
          <a:lstStyle/>
          <a:p>
            <a:pPr marL="0" marR="0">
              <a:lnSpc>
                <a:spcPct val="107000"/>
              </a:lnSpc>
              <a:spcBef>
                <a:spcPts val="0"/>
              </a:spcBef>
              <a:spcAft>
                <a:spcPts val="800"/>
              </a:spcAft>
            </a:pPr>
            <a:r>
              <a:rPr lang="en-AU" sz="2800" dirty="0">
                <a:latin typeface="Amasis MT Pro Medium" panose="02040604050005020304" pitchFamily="18" charset="0"/>
                <a:ea typeface="Calibri" panose="020F0502020204030204" pitchFamily="34" charset="0"/>
                <a:cs typeface="Times New Roman" panose="02020603050405020304" pitchFamily="18" charset="0"/>
              </a:rPr>
              <a:t>2. </a:t>
            </a:r>
            <a:r>
              <a:rPr lang="en-US" sz="2800" dirty="0">
                <a:latin typeface="Amasis MT Pro Medium" panose="02040604050005020304" pitchFamily="18" charset="0"/>
                <a:ea typeface="Calibri" panose="020F0502020204030204" pitchFamily="34" charset="0"/>
                <a:cs typeface="Times New Roman" panose="02020603050405020304" pitchFamily="18" charset="0"/>
              </a:rPr>
              <a:t>List the</a:t>
            </a:r>
            <a:r>
              <a:rPr lang="en-AU" sz="2800" dirty="0">
                <a:latin typeface="Amasis MT Pro Medium" panose="02040604050005020304" pitchFamily="18" charset="0"/>
                <a:ea typeface="Calibri" panose="020F0502020204030204" pitchFamily="34" charset="0"/>
                <a:cs typeface="Times New Roman" panose="02020603050405020304" pitchFamily="18" charset="0"/>
              </a:rPr>
              <a:t> roles each of the 4C’s</a:t>
            </a:r>
            <a:r>
              <a:rPr lang="en-AU" sz="2800" dirty="0">
                <a:effectLst/>
                <a:latin typeface="Amasis MT Pro Medium" panose="02040604050005020304" pitchFamily="18" charset="0"/>
                <a:ea typeface="Calibri" panose="020F0502020204030204" pitchFamily="34" charset="0"/>
                <a:cs typeface="Times New Roman" panose="02020603050405020304" pitchFamily="18" charset="0"/>
              </a:rPr>
              <a:t> stakeholders</a:t>
            </a:r>
            <a:r>
              <a:rPr lang="en-AU" sz="2800" dirty="0">
                <a:latin typeface="Amasis MT Pro Medium" panose="02040604050005020304" pitchFamily="18" charset="0"/>
                <a:ea typeface="Calibri" panose="020F0502020204030204" pitchFamily="34" charset="0"/>
                <a:cs typeface="Times New Roman" panose="02020603050405020304" pitchFamily="18" charset="0"/>
              </a:rPr>
              <a:t> will</a:t>
            </a:r>
            <a:r>
              <a:rPr lang="en-AU" sz="2800" dirty="0">
                <a:effectLst/>
                <a:latin typeface="Amasis MT Pro Medium" panose="02040604050005020304" pitchFamily="18" charset="0"/>
                <a:ea typeface="Calibri" panose="020F0502020204030204" pitchFamily="34" charset="0"/>
                <a:cs typeface="Times New Roman" panose="02020603050405020304" pitchFamily="18" charset="0"/>
              </a:rPr>
              <a:t> fulfil from the list below</a:t>
            </a:r>
            <a:r>
              <a:rPr lang="en-AU" sz="2800" dirty="0">
                <a:latin typeface="Amasis MT Pro Medium" panose="02040604050005020304" pitchFamily="18" charset="0"/>
                <a:ea typeface="Calibri" panose="020F0502020204030204" pitchFamily="34" charset="0"/>
                <a:cs typeface="Times New Roman" panose="02020603050405020304" pitchFamily="18" charset="0"/>
              </a:rPr>
              <a:t>.</a:t>
            </a:r>
            <a:endParaRPr lang="en-US" sz="28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AU" sz="2000" b="1" dirty="0">
                <a:effectLst/>
                <a:latin typeface="Amasis MT Pro Medium" panose="02040604050005020304" pitchFamily="18" charset="0"/>
                <a:ea typeface="Calibri" panose="020F0502020204030204" pitchFamily="34" charset="0"/>
                <a:cs typeface="Times New Roman" panose="02020603050405020304" pitchFamily="18" charset="0"/>
              </a:rPr>
              <a:t>Stakeholders' </a:t>
            </a:r>
            <a:r>
              <a:rPr lang="en-AU" sz="2000" b="1" dirty="0">
                <a:latin typeface="Amasis MT Pro Medium" panose="02040604050005020304" pitchFamily="18" charset="0"/>
                <a:ea typeface="Calibri" panose="020F0502020204030204" pitchFamily="34" charset="0"/>
                <a:cs typeface="Times New Roman" panose="02020603050405020304" pitchFamily="18" charset="0"/>
              </a:rPr>
              <a:t>roles</a:t>
            </a:r>
            <a:r>
              <a:rPr lang="en-AU" sz="2000" b="1" dirty="0">
                <a:effectLst/>
                <a:latin typeface="Amasis MT Pro Medium" panose="02040604050005020304" pitchFamily="18" charset="0"/>
                <a:ea typeface="Calibri" panose="020F0502020204030204" pitchFamily="34" charset="0"/>
                <a:cs typeface="Times New Roman" panose="02020603050405020304" pitchFamily="18" charset="0"/>
              </a:rPr>
              <a:t>: </a:t>
            </a:r>
            <a:endParaRPr lang="en-US" sz="2000" b="1"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AU" sz="2000" dirty="0">
                <a:effectLst/>
                <a:latin typeface="Amasis MT Pro Medium" panose="02040604050005020304" pitchFamily="18" charset="0"/>
                <a:ea typeface="Calibri" panose="020F0502020204030204" pitchFamily="34" charset="0"/>
                <a:cs typeface="Times New Roman" panose="02020603050405020304" pitchFamily="18" charset="0"/>
              </a:rPr>
              <a:t>Members of a project team: </a:t>
            </a:r>
            <a:endParaRPr lang="en-US" sz="20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AU" sz="2000" dirty="0">
                <a:effectLst/>
                <a:latin typeface="Amasis MT Pro Medium" panose="02040604050005020304" pitchFamily="18" charset="0"/>
                <a:ea typeface="Calibri" panose="020F0502020204030204" pitchFamily="34" charset="0"/>
                <a:cs typeface="Times New Roman" panose="02020603050405020304" pitchFamily="18" charset="0"/>
              </a:rPr>
              <a:t>Project managers:</a:t>
            </a:r>
            <a:endParaRPr lang="en-US" sz="20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AU" sz="2000" dirty="0">
                <a:effectLst/>
                <a:latin typeface="Amasis MT Pro Medium" panose="02040604050005020304" pitchFamily="18" charset="0"/>
                <a:ea typeface="Calibri" panose="020F0502020204030204" pitchFamily="34" charset="0"/>
                <a:cs typeface="Times New Roman" panose="02020603050405020304" pitchFamily="18" charset="0"/>
              </a:rPr>
              <a:t>Executives:</a:t>
            </a:r>
          </a:p>
          <a:p>
            <a:pPr marL="342900" marR="0" lvl="0" indent="-342900">
              <a:spcBef>
                <a:spcPts val="0"/>
              </a:spcBef>
              <a:spcAft>
                <a:spcPts val="0"/>
              </a:spcAft>
              <a:buFont typeface="Calibri" panose="020F0502020204030204" pitchFamily="34" charset="0"/>
              <a:buChar char="-"/>
            </a:pPr>
            <a:r>
              <a:rPr lang="en-AU" sz="2000" dirty="0">
                <a:latin typeface="Amasis MT Pro Medium" panose="02040604050005020304" pitchFamily="18" charset="0"/>
                <a:ea typeface="Calibri" panose="020F0502020204030204" pitchFamily="34" charset="0"/>
                <a:cs typeface="Times New Roman" panose="02020603050405020304" pitchFamily="18" charset="0"/>
              </a:rPr>
              <a:t>Partnerships:</a:t>
            </a:r>
            <a:endParaRPr lang="en-US" sz="20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AU" sz="2000" dirty="0">
                <a:effectLst/>
                <a:latin typeface="Amasis MT Pro Medium" panose="02040604050005020304" pitchFamily="18" charset="0"/>
                <a:ea typeface="Calibri" panose="020F0502020204030204" pitchFamily="34" charset="0"/>
                <a:cs typeface="Times New Roman" panose="02020603050405020304" pitchFamily="18" charset="0"/>
              </a:rPr>
              <a:t>Project sponsors:</a:t>
            </a:r>
            <a:endParaRPr lang="en-US" sz="20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alibri" panose="020F0502020204030204" pitchFamily="34" charset="0"/>
              <a:buChar char="-"/>
            </a:pPr>
            <a:r>
              <a:rPr lang="en-AU" sz="2000" dirty="0">
                <a:effectLst/>
                <a:latin typeface="Amasis MT Pro Medium" panose="02040604050005020304" pitchFamily="18" charset="0"/>
                <a:ea typeface="Calibri" panose="020F0502020204030204" pitchFamily="34" charset="0"/>
                <a:cs typeface="Times New Roman" panose="02020603050405020304" pitchFamily="18" charset="0"/>
              </a:rPr>
              <a:t>Customers</a:t>
            </a:r>
            <a:r>
              <a:rPr lang="en-AU" sz="2000">
                <a:effectLst/>
                <a:latin typeface="Amasis MT Pro Medium" panose="02040604050005020304" pitchFamily="18" charset="0"/>
                <a:ea typeface="Calibri" panose="020F0502020204030204" pitchFamily="34" charset="0"/>
                <a:cs typeface="Times New Roman" panose="02020603050405020304" pitchFamily="18" charset="0"/>
              </a:rPr>
              <a:t>, clients, </a:t>
            </a:r>
            <a:r>
              <a:rPr lang="en-AU" sz="2000" dirty="0">
                <a:effectLst/>
                <a:latin typeface="Amasis MT Pro Medium" panose="02040604050005020304" pitchFamily="18" charset="0"/>
                <a:ea typeface="Calibri" panose="020F0502020204030204" pitchFamily="34" charset="0"/>
                <a:cs typeface="Times New Roman" panose="02020603050405020304" pitchFamily="18" charset="0"/>
              </a:rPr>
              <a:t>and users: </a:t>
            </a:r>
            <a:endParaRPr lang="en-AU" sz="2000" dirty="0">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sz="1800" b="1" dirty="0">
              <a:effectLst/>
              <a:latin typeface="Bahnschrift Light"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b="1" dirty="0">
              <a:latin typeface="Bahnschrift Ligh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9696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01A4-3B3C-5E23-60AA-682C201D88F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E7D6C8E3-DB53-1CF3-6120-17BB10D5B4C1}"/>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C5060AD-1F71-E088-75DB-FE3A3451BA78}"/>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EA390F3-7799-C034-E37C-6F7169604D5C}"/>
              </a:ext>
            </a:extLst>
          </p:cNvPr>
          <p:cNvSpPr>
            <a:spLocks noGrp="1"/>
          </p:cNvSpPr>
          <p:nvPr>
            <p:ph type="sldNum" sz="quarter" idx="12"/>
          </p:nvPr>
        </p:nvSpPr>
        <p:spPr/>
        <p:txBody>
          <a:bodyPr/>
          <a:lstStyle/>
          <a:p>
            <a:pPr>
              <a:defRPr/>
            </a:pPr>
            <a:fld id="{73B850FF-6169-4056-8077-06FFA93A5366}" type="slidenum">
              <a:rPr lang="en-US" smtClean="0"/>
              <a:pPr>
                <a:defRPr/>
              </a:pPr>
              <a:t>31</a:t>
            </a:fld>
            <a:endParaRPr lang="en-US" dirty="0"/>
          </a:p>
        </p:txBody>
      </p:sp>
      <p:sp>
        <p:nvSpPr>
          <p:cNvPr id="7" name="TextBox 6">
            <a:extLst>
              <a:ext uri="{FF2B5EF4-FFF2-40B4-BE49-F238E27FC236}">
                <a16:creationId xmlns:a16="http://schemas.microsoft.com/office/drawing/2014/main" id="{49FBA2CA-B22A-EAB8-8C67-A511086A44EB}"/>
              </a:ext>
            </a:extLst>
          </p:cNvPr>
          <p:cNvSpPr txBox="1"/>
          <p:nvPr/>
        </p:nvSpPr>
        <p:spPr>
          <a:xfrm>
            <a:off x="628650" y="2472387"/>
            <a:ext cx="10315575" cy="3473067"/>
          </a:xfrm>
          <a:prstGeom prst="rect">
            <a:avLst/>
          </a:prstGeom>
          <a:noFill/>
        </p:spPr>
        <p:txBody>
          <a:bodyPr wrap="square">
            <a:spAutoFit/>
          </a:bodyPr>
          <a:lstStyle/>
          <a:p>
            <a:pPr marR="0" lvl="0">
              <a:lnSpc>
                <a:spcPct val="107000"/>
              </a:lnSpc>
              <a:spcBef>
                <a:spcPts val="0"/>
              </a:spcBef>
              <a:spcAft>
                <a:spcPts val="800"/>
              </a:spcAft>
            </a:pPr>
            <a:r>
              <a:rPr lang="en-AU" sz="3200" b="1" dirty="0">
                <a:effectLst/>
                <a:latin typeface="Amasis MT Pro Medium" panose="02040604050005020304" pitchFamily="18" charset="0"/>
                <a:ea typeface="Calibri" panose="020F0502020204030204" pitchFamily="34" charset="0"/>
                <a:cs typeface="Times New Roman" panose="02020603050405020304" pitchFamily="18" charset="0"/>
              </a:rPr>
              <a:t>3. What kind of stakeholder is “Le Mana Pasifika Group”? What is their main goal and their main vision? What is their role in 4C’s?</a:t>
            </a:r>
            <a:endParaRPr lang="en-US" sz="3200" b="1"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AU" sz="3200" b="1" dirty="0">
                <a:effectLst/>
                <a:latin typeface="Amasis MT Pro Medium" panose="02040604050005020304" pitchFamily="18" charset="0"/>
                <a:ea typeface="Calibri" panose="020F0502020204030204" pitchFamily="34" charset="0"/>
                <a:cs typeface="Times New Roman" panose="02020603050405020304" pitchFamily="18" charset="0"/>
              </a:rPr>
              <a:t> </a:t>
            </a:r>
            <a:endParaRPr lang="en-US" sz="3200" b="1"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18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sz="1800" b="1" dirty="0">
              <a:effectLst/>
              <a:latin typeface="Bahnschrift Light"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b="1" dirty="0">
              <a:latin typeface="Bahnschrift Ligh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100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01A4-3B3C-5E23-60AA-682C201D88F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E7D6C8E3-DB53-1CF3-6120-17BB10D5B4C1}"/>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C5060AD-1F71-E088-75DB-FE3A3451BA78}"/>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FEA390F3-7799-C034-E37C-6F7169604D5C}"/>
              </a:ext>
            </a:extLst>
          </p:cNvPr>
          <p:cNvSpPr>
            <a:spLocks noGrp="1"/>
          </p:cNvSpPr>
          <p:nvPr>
            <p:ph type="sldNum" sz="quarter" idx="12"/>
          </p:nvPr>
        </p:nvSpPr>
        <p:spPr/>
        <p:txBody>
          <a:bodyPr/>
          <a:lstStyle/>
          <a:p>
            <a:pPr>
              <a:defRPr/>
            </a:pPr>
            <a:fld id="{73B850FF-6169-4056-8077-06FFA93A5366}" type="slidenum">
              <a:rPr lang="en-US" smtClean="0"/>
              <a:pPr>
                <a:defRPr/>
              </a:pPr>
              <a:t>32</a:t>
            </a:fld>
            <a:endParaRPr lang="en-US" dirty="0"/>
          </a:p>
        </p:txBody>
      </p:sp>
      <p:sp>
        <p:nvSpPr>
          <p:cNvPr id="7" name="TextBox 6">
            <a:extLst>
              <a:ext uri="{FF2B5EF4-FFF2-40B4-BE49-F238E27FC236}">
                <a16:creationId xmlns:a16="http://schemas.microsoft.com/office/drawing/2014/main" id="{49FBA2CA-B22A-EAB8-8C67-A511086A44EB}"/>
              </a:ext>
            </a:extLst>
          </p:cNvPr>
          <p:cNvSpPr txBox="1"/>
          <p:nvPr/>
        </p:nvSpPr>
        <p:spPr>
          <a:xfrm>
            <a:off x="628650" y="2472387"/>
            <a:ext cx="10315575" cy="2843535"/>
          </a:xfrm>
          <a:prstGeom prst="rect">
            <a:avLst/>
          </a:prstGeom>
          <a:noFill/>
        </p:spPr>
        <p:txBody>
          <a:bodyPr wrap="square">
            <a:spAutoFit/>
          </a:bodyPr>
          <a:lstStyle/>
          <a:p>
            <a:pPr>
              <a:lnSpc>
                <a:spcPct val="107000"/>
              </a:lnSpc>
              <a:spcAft>
                <a:spcPts val="800"/>
              </a:spcAft>
            </a:pPr>
            <a:r>
              <a:rPr lang="en-AU" sz="3200" dirty="0">
                <a:effectLst/>
                <a:latin typeface="Amasis MT Pro Medium" panose="02040604050005020304" pitchFamily="18" charset="0"/>
                <a:ea typeface="Calibri" panose="020F0502020204030204" pitchFamily="34" charset="0"/>
                <a:cs typeface="Times New Roman" panose="02020603050405020304" pitchFamily="18" charset="0"/>
              </a:rPr>
              <a:t>4. The Victoria Police Multicultural Liaison Division will be present at 4C’s. What is their role/stake in 4C’s?</a:t>
            </a:r>
            <a:endParaRPr lang="en-US" sz="3200" dirty="0">
              <a:effectLst/>
              <a:latin typeface="Amasis MT Pro Medium" panose="02040604050005020304" pitchFamily="18"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sz="1800" b="1" dirty="0">
              <a:effectLst/>
              <a:latin typeface="Bahnschrift Light" panose="020B050204020402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AU" b="1" dirty="0">
              <a:latin typeface="Bahnschrift Ligh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9366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9811-3F45-8AEC-71A2-4663ED446D9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A9020B00-3297-933D-04D6-733128BAD92E}"/>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D828993-B25D-550A-D572-C24DB89181B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7339FE-EA8E-0260-8115-4D85C609ACEF}"/>
              </a:ext>
            </a:extLst>
          </p:cNvPr>
          <p:cNvSpPr>
            <a:spLocks noGrp="1"/>
          </p:cNvSpPr>
          <p:nvPr>
            <p:ph type="sldNum" sz="quarter" idx="12"/>
          </p:nvPr>
        </p:nvSpPr>
        <p:spPr/>
        <p:txBody>
          <a:bodyPr/>
          <a:lstStyle/>
          <a:p>
            <a:pPr>
              <a:defRPr/>
            </a:pPr>
            <a:fld id="{73B850FF-6169-4056-8077-06FFA93A5366}" type="slidenum">
              <a:rPr lang="en-US" smtClean="0"/>
              <a:pPr>
                <a:defRPr/>
              </a:pPr>
              <a:t>33</a:t>
            </a:fld>
            <a:endParaRPr lang="en-US" dirty="0"/>
          </a:p>
        </p:txBody>
      </p:sp>
      <p:sp>
        <p:nvSpPr>
          <p:cNvPr id="7" name="TextBox 6">
            <a:extLst>
              <a:ext uri="{FF2B5EF4-FFF2-40B4-BE49-F238E27FC236}">
                <a16:creationId xmlns:a16="http://schemas.microsoft.com/office/drawing/2014/main" id="{32089601-D552-0548-4A30-7481F3BED217}"/>
              </a:ext>
            </a:extLst>
          </p:cNvPr>
          <p:cNvSpPr txBox="1"/>
          <p:nvPr/>
        </p:nvSpPr>
        <p:spPr>
          <a:xfrm>
            <a:off x="561975" y="2571750"/>
            <a:ext cx="8582025" cy="1911614"/>
          </a:xfrm>
          <a:prstGeom prst="rect">
            <a:avLst/>
          </a:prstGeom>
          <a:noFill/>
        </p:spPr>
        <p:txBody>
          <a:bodyPr wrap="square">
            <a:spAutoFit/>
          </a:bodyPr>
          <a:lstStyle/>
          <a:p>
            <a:pPr marR="0" lvl="0">
              <a:lnSpc>
                <a:spcPct val="107000"/>
              </a:lnSpc>
              <a:spcBef>
                <a:spcPts val="0"/>
              </a:spcBef>
              <a:spcAft>
                <a:spcPts val="800"/>
              </a:spcAft>
            </a:pPr>
            <a:r>
              <a:rPr lang="en-AU" sz="2800" dirty="0">
                <a:effectLst/>
                <a:latin typeface="Amasis MT Pro Medium" panose="02040604050005020304" pitchFamily="18" charset="0"/>
                <a:ea typeface="Calibri" panose="020F0502020204030204" pitchFamily="34" charset="0"/>
                <a:cs typeface="Times New Roman" panose="02020603050405020304" pitchFamily="18" charset="0"/>
              </a:rPr>
              <a:t>5. Bunjil Place has an Exhibition Curator who is working closely with 4C’s. What is her name and what is her role in 4C’s? What stake does she have with your project?</a:t>
            </a:r>
            <a:endParaRPr lang="en-US" sz="2800" dirty="0">
              <a:effectLst/>
              <a:latin typeface="Amasis MT Pro Medium" panose="020406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3518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9811-3F45-8AEC-71A2-4663ED446D9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A9020B00-3297-933D-04D6-733128BAD92E}"/>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D828993-B25D-550A-D572-C24DB89181B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7339FE-EA8E-0260-8115-4D85C609ACEF}"/>
              </a:ext>
            </a:extLst>
          </p:cNvPr>
          <p:cNvSpPr>
            <a:spLocks noGrp="1"/>
          </p:cNvSpPr>
          <p:nvPr>
            <p:ph type="sldNum" sz="quarter" idx="12"/>
          </p:nvPr>
        </p:nvSpPr>
        <p:spPr/>
        <p:txBody>
          <a:bodyPr/>
          <a:lstStyle/>
          <a:p>
            <a:pPr>
              <a:defRPr/>
            </a:pPr>
            <a:fld id="{73B850FF-6169-4056-8077-06FFA93A5366}" type="slidenum">
              <a:rPr lang="en-US" smtClean="0"/>
              <a:pPr>
                <a:defRPr/>
              </a:pPr>
              <a:t>34</a:t>
            </a:fld>
            <a:endParaRPr lang="en-US" dirty="0"/>
          </a:p>
        </p:txBody>
      </p:sp>
      <p:sp>
        <p:nvSpPr>
          <p:cNvPr id="7" name="TextBox 6">
            <a:extLst>
              <a:ext uri="{FF2B5EF4-FFF2-40B4-BE49-F238E27FC236}">
                <a16:creationId xmlns:a16="http://schemas.microsoft.com/office/drawing/2014/main" id="{32089601-D552-0548-4A30-7481F3BED217}"/>
              </a:ext>
            </a:extLst>
          </p:cNvPr>
          <p:cNvSpPr txBox="1"/>
          <p:nvPr/>
        </p:nvSpPr>
        <p:spPr>
          <a:xfrm>
            <a:off x="561975" y="2571750"/>
            <a:ext cx="10706100" cy="984950"/>
          </a:xfrm>
          <a:prstGeom prst="rect">
            <a:avLst/>
          </a:prstGeom>
          <a:noFill/>
        </p:spPr>
        <p:txBody>
          <a:bodyPr wrap="square">
            <a:spAutoFit/>
          </a:bodyPr>
          <a:lstStyle/>
          <a:p>
            <a:pPr marR="0" lvl="0">
              <a:lnSpc>
                <a:spcPct val="107000"/>
              </a:lnSpc>
              <a:spcBef>
                <a:spcPts val="0"/>
              </a:spcBef>
              <a:spcAft>
                <a:spcPts val="800"/>
              </a:spcAft>
            </a:pPr>
            <a:r>
              <a:rPr lang="en-AU" sz="2800" dirty="0">
                <a:latin typeface="Amasis MT Pro Medium" panose="02040604050005020304" pitchFamily="18" charset="0"/>
                <a:ea typeface="Calibri" panose="020F0502020204030204" pitchFamily="34" charset="0"/>
                <a:cs typeface="Times New Roman" panose="02020603050405020304" pitchFamily="18" charset="0"/>
              </a:rPr>
              <a:t>6. In a paragraph, explain who and what the organisation </a:t>
            </a:r>
            <a:r>
              <a:rPr lang="en-AU" sz="2800" dirty="0" err="1">
                <a:latin typeface="Amasis MT Pro Medium" panose="02040604050005020304" pitchFamily="18" charset="0"/>
                <a:ea typeface="Calibri" panose="020F0502020204030204" pitchFamily="34" charset="0"/>
                <a:cs typeface="Times New Roman" panose="02020603050405020304" pitchFamily="18" charset="0"/>
              </a:rPr>
              <a:t>Erdi</a:t>
            </a:r>
            <a:r>
              <a:rPr lang="en-AU" sz="2800" dirty="0">
                <a:latin typeface="Amasis MT Pro Medium" panose="02040604050005020304" pitchFamily="18" charset="0"/>
                <a:ea typeface="Calibri" panose="020F0502020204030204" pitchFamily="34" charset="0"/>
                <a:cs typeface="Times New Roman" panose="02020603050405020304" pitchFamily="18" charset="0"/>
              </a:rPr>
              <a:t> Foundation are? and how do they support communities? </a:t>
            </a:r>
            <a:endParaRPr lang="en-US" sz="2800" dirty="0">
              <a:effectLst/>
              <a:latin typeface="Amasis MT Pro Medium" panose="020406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403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9811-3F45-8AEC-71A2-4663ED446D9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A9020B00-3297-933D-04D6-733128BAD92E}"/>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D828993-B25D-550A-D572-C24DB89181B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7339FE-EA8E-0260-8115-4D85C609ACEF}"/>
              </a:ext>
            </a:extLst>
          </p:cNvPr>
          <p:cNvSpPr>
            <a:spLocks noGrp="1"/>
          </p:cNvSpPr>
          <p:nvPr>
            <p:ph type="sldNum" sz="quarter" idx="12"/>
          </p:nvPr>
        </p:nvSpPr>
        <p:spPr/>
        <p:txBody>
          <a:bodyPr/>
          <a:lstStyle/>
          <a:p>
            <a:pPr>
              <a:defRPr/>
            </a:pPr>
            <a:fld id="{73B850FF-6169-4056-8077-06FFA93A5366}" type="slidenum">
              <a:rPr lang="en-US" smtClean="0"/>
              <a:pPr>
                <a:defRPr/>
              </a:pPr>
              <a:t>35</a:t>
            </a:fld>
            <a:endParaRPr lang="en-US" dirty="0"/>
          </a:p>
        </p:txBody>
      </p:sp>
      <p:sp>
        <p:nvSpPr>
          <p:cNvPr id="7" name="TextBox 6">
            <a:extLst>
              <a:ext uri="{FF2B5EF4-FFF2-40B4-BE49-F238E27FC236}">
                <a16:creationId xmlns:a16="http://schemas.microsoft.com/office/drawing/2014/main" id="{32089601-D552-0548-4A30-7481F3BED217}"/>
              </a:ext>
            </a:extLst>
          </p:cNvPr>
          <p:cNvSpPr txBox="1"/>
          <p:nvPr/>
        </p:nvSpPr>
        <p:spPr>
          <a:xfrm>
            <a:off x="561975" y="2571750"/>
            <a:ext cx="10706100" cy="1548565"/>
          </a:xfrm>
          <a:prstGeom prst="rect">
            <a:avLst/>
          </a:prstGeom>
          <a:noFill/>
        </p:spPr>
        <p:txBody>
          <a:bodyPr wrap="square">
            <a:spAutoFit/>
          </a:bodyPr>
          <a:lstStyle/>
          <a:p>
            <a:pPr marR="0" lvl="0">
              <a:lnSpc>
                <a:spcPct val="107000"/>
              </a:lnSpc>
              <a:spcBef>
                <a:spcPts val="0"/>
              </a:spcBef>
              <a:spcAft>
                <a:spcPts val="800"/>
              </a:spcAft>
            </a:pPr>
            <a:r>
              <a:rPr lang="en-AU" sz="2800" dirty="0">
                <a:latin typeface="Amasis MT Pro Medium" panose="02040604050005020304" pitchFamily="18" charset="0"/>
                <a:ea typeface="Calibri" panose="020F0502020204030204" pitchFamily="34" charset="0"/>
                <a:cs typeface="Times New Roman" panose="02020603050405020304" pitchFamily="18" charset="0"/>
              </a:rPr>
              <a:t>7. Now that you know who our stakeholders are in the 4C’s project, do you think 4C’s can function without their partnership?</a:t>
            </a:r>
          </a:p>
          <a:p>
            <a:pPr marR="0" lvl="0">
              <a:lnSpc>
                <a:spcPct val="107000"/>
              </a:lnSpc>
              <a:spcBef>
                <a:spcPts val="0"/>
              </a:spcBef>
              <a:spcAft>
                <a:spcPts val="800"/>
              </a:spcAft>
            </a:pPr>
            <a:r>
              <a:rPr lang="en-AU" sz="2800" dirty="0">
                <a:effectLst/>
                <a:latin typeface="Amasis MT Pro Medium" panose="02040604050005020304" pitchFamily="18" charset="0"/>
                <a:ea typeface="Calibri" panose="020F0502020204030204" pitchFamily="34" charset="0"/>
                <a:cs typeface="Times New Roman" panose="02020603050405020304" pitchFamily="18" charset="0"/>
              </a:rPr>
              <a:t>Explain your answer</a:t>
            </a:r>
            <a:r>
              <a:rPr lang="en-AU" sz="2800" dirty="0">
                <a:latin typeface="Amasis MT Pro Medium" panose="02040604050005020304" pitchFamily="18" charset="0"/>
                <a:ea typeface="Calibri" panose="020F0502020204030204" pitchFamily="34" charset="0"/>
                <a:cs typeface="Times New Roman" panose="02020603050405020304" pitchFamily="18" charset="0"/>
              </a:rPr>
              <a:t>.</a:t>
            </a:r>
            <a:endParaRPr lang="en-US" sz="2800" dirty="0">
              <a:effectLst/>
              <a:latin typeface="Amasis MT Pro Medium" panose="020406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7922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9811-3F45-8AEC-71A2-4663ED446D9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A9020B00-3297-933D-04D6-733128BAD92E}"/>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D828993-B25D-550A-D572-C24DB89181B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7339FE-EA8E-0260-8115-4D85C609ACEF}"/>
              </a:ext>
            </a:extLst>
          </p:cNvPr>
          <p:cNvSpPr>
            <a:spLocks noGrp="1"/>
          </p:cNvSpPr>
          <p:nvPr>
            <p:ph type="sldNum" sz="quarter" idx="12"/>
          </p:nvPr>
        </p:nvSpPr>
        <p:spPr/>
        <p:txBody>
          <a:bodyPr/>
          <a:lstStyle/>
          <a:p>
            <a:pPr>
              <a:defRPr/>
            </a:pPr>
            <a:fld id="{73B850FF-6169-4056-8077-06FFA93A5366}" type="slidenum">
              <a:rPr lang="en-US" smtClean="0"/>
              <a:pPr>
                <a:defRPr/>
              </a:pPr>
              <a:t>36</a:t>
            </a:fld>
            <a:endParaRPr lang="en-US" dirty="0"/>
          </a:p>
        </p:txBody>
      </p:sp>
      <p:sp>
        <p:nvSpPr>
          <p:cNvPr id="7" name="TextBox 6">
            <a:extLst>
              <a:ext uri="{FF2B5EF4-FFF2-40B4-BE49-F238E27FC236}">
                <a16:creationId xmlns:a16="http://schemas.microsoft.com/office/drawing/2014/main" id="{32089601-D552-0548-4A30-7481F3BED217}"/>
              </a:ext>
            </a:extLst>
          </p:cNvPr>
          <p:cNvSpPr txBox="1"/>
          <p:nvPr/>
        </p:nvSpPr>
        <p:spPr>
          <a:xfrm>
            <a:off x="561975" y="2571750"/>
            <a:ext cx="10706100" cy="984950"/>
          </a:xfrm>
          <a:prstGeom prst="rect">
            <a:avLst/>
          </a:prstGeom>
          <a:noFill/>
        </p:spPr>
        <p:txBody>
          <a:bodyPr wrap="square">
            <a:spAutoFit/>
          </a:bodyPr>
          <a:lstStyle/>
          <a:p>
            <a:pPr marR="0" lvl="0">
              <a:lnSpc>
                <a:spcPct val="107000"/>
              </a:lnSpc>
              <a:spcBef>
                <a:spcPts val="0"/>
              </a:spcBef>
              <a:spcAft>
                <a:spcPts val="800"/>
              </a:spcAft>
            </a:pPr>
            <a:r>
              <a:rPr lang="en-AU" sz="2800" dirty="0">
                <a:latin typeface="Amasis MT Pro Medium" panose="02040604050005020304" pitchFamily="18" charset="0"/>
                <a:ea typeface="Calibri" panose="020F0502020204030204" pitchFamily="34" charset="0"/>
                <a:cs typeface="Times New Roman" panose="02020603050405020304" pitchFamily="18" charset="0"/>
              </a:rPr>
              <a:t>8. What role charity group Grace Connections play in 4C’s? Explain their reason for supporting 4C’s.</a:t>
            </a:r>
            <a:endParaRPr lang="en-US" sz="2800" dirty="0">
              <a:effectLst/>
              <a:latin typeface="Amasis MT Pro Medium" panose="020406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9713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9811-3F45-8AEC-71A2-4663ED446D9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A9020B00-3297-933D-04D6-733128BAD92E}"/>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D828993-B25D-550A-D572-C24DB89181B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7339FE-EA8E-0260-8115-4D85C609ACEF}"/>
              </a:ext>
            </a:extLst>
          </p:cNvPr>
          <p:cNvSpPr>
            <a:spLocks noGrp="1"/>
          </p:cNvSpPr>
          <p:nvPr>
            <p:ph type="sldNum" sz="quarter" idx="12"/>
          </p:nvPr>
        </p:nvSpPr>
        <p:spPr/>
        <p:txBody>
          <a:bodyPr/>
          <a:lstStyle/>
          <a:p>
            <a:pPr>
              <a:defRPr/>
            </a:pPr>
            <a:fld id="{73B850FF-6169-4056-8077-06FFA93A5366}" type="slidenum">
              <a:rPr lang="en-US" smtClean="0"/>
              <a:pPr>
                <a:defRPr/>
              </a:pPr>
              <a:t>37</a:t>
            </a:fld>
            <a:endParaRPr lang="en-US" dirty="0"/>
          </a:p>
        </p:txBody>
      </p:sp>
      <p:sp>
        <p:nvSpPr>
          <p:cNvPr id="7" name="TextBox 6">
            <a:extLst>
              <a:ext uri="{FF2B5EF4-FFF2-40B4-BE49-F238E27FC236}">
                <a16:creationId xmlns:a16="http://schemas.microsoft.com/office/drawing/2014/main" id="{32089601-D552-0548-4A30-7481F3BED217}"/>
              </a:ext>
            </a:extLst>
          </p:cNvPr>
          <p:cNvSpPr txBox="1"/>
          <p:nvPr/>
        </p:nvSpPr>
        <p:spPr>
          <a:xfrm>
            <a:off x="561975" y="2571750"/>
            <a:ext cx="10706100" cy="1906997"/>
          </a:xfrm>
          <a:prstGeom prst="rect">
            <a:avLst/>
          </a:prstGeom>
          <a:noFill/>
        </p:spPr>
        <p:txBody>
          <a:bodyPr wrap="square">
            <a:spAutoFit/>
          </a:bodyPr>
          <a:lstStyle/>
          <a:p>
            <a:pPr marR="0" lvl="0">
              <a:lnSpc>
                <a:spcPct val="107000"/>
              </a:lnSpc>
              <a:spcBef>
                <a:spcPts val="0"/>
              </a:spcBef>
              <a:spcAft>
                <a:spcPts val="800"/>
              </a:spcAft>
            </a:pPr>
            <a:r>
              <a:rPr lang="en-AU" sz="2800" dirty="0">
                <a:latin typeface="Amasis MT Pro Medium" panose="02040604050005020304" pitchFamily="18" charset="0"/>
                <a:ea typeface="Calibri" panose="020F0502020204030204" pitchFamily="34" charset="0"/>
                <a:cs typeface="Times New Roman" panose="02020603050405020304" pitchFamily="18" charset="0"/>
              </a:rPr>
              <a:t>9. After exploring the CMY website, list all the services and programs they have available to young people and briefly explain at least 2 programs/services you think would be relevant to young people today.</a:t>
            </a:r>
            <a:endParaRPr lang="en-US" sz="2800" dirty="0">
              <a:effectLst/>
              <a:latin typeface="Amasis MT Pro Medium" panose="020406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0033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9811-3F45-8AEC-71A2-4663ED446D95}"/>
              </a:ext>
            </a:extLst>
          </p:cNvPr>
          <p:cNvSpPr>
            <a:spLocks noGrp="1"/>
          </p:cNvSpPr>
          <p:nvPr>
            <p:ph type="title"/>
          </p:nvPr>
        </p:nvSpPr>
        <p:spPr/>
        <p:txBody>
          <a:bodyPr/>
          <a:lstStyle/>
          <a:p>
            <a:r>
              <a:rPr lang="en-US" dirty="0"/>
              <a:t>QUIZ: 4C’s Stakeholders</a:t>
            </a:r>
          </a:p>
        </p:txBody>
      </p:sp>
      <p:sp>
        <p:nvSpPr>
          <p:cNvPr id="3" name="Date Placeholder 2">
            <a:extLst>
              <a:ext uri="{FF2B5EF4-FFF2-40B4-BE49-F238E27FC236}">
                <a16:creationId xmlns:a16="http://schemas.microsoft.com/office/drawing/2014/main" id="{A9020B00-3297-933D-04D6-733128BAD92E}"/>
              </a:ext>
            </a:extLst>
          </p:cNvPr>
          <p:cNvSpPr>
            <a:spLocks noGrp="1"/>
          </p:cNvSpPr>
          <p:nvPr>
            <p:ph type="dt" sz="half" idx="10"/>
          </p:nvPr>
        </p:nvSpPr>
        <p:spPr/>
        <p:txBody>
          <a:bodyPr/>
          <a:lstStyle/>
          <a:p>
            <a:pPr>
              <a:defRPr/>
            </a:pPr>
            <a:r>
              <a:rPr lang="en-US"/>
              <a:t>20XX</a:t>
            </a:r>
            <a:endParaRPr lang="en-US" dirty="0"/>
          </a:p>
        </p:txBody>
      </p:sp>
      <p:sp>
        <p:nvSpPr>
          <p:cNvPr id="4" name="Footer Placeholder 3">
            <a:extLst>
              <a:ext uri="{FF2B5EF4-FFF2-40B4-BE49-F238E27FC236}">
                <a16:creationId xmlns:a16="http://schemas.microsoft.com/office/drawing/2014/main" id="{7D828993-B25D-550A-D572-C24DB89181B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B7339FE-EA8E-0260-8115-4D85C609ACEF}"/>
              </a:ext>
            </a:extLst>
          </p:cNvPr>
          <p:cNvSpPr>
            <a:spLocks noGrp="1"/>
          </p:cNvSpPr>
          <p:nvPr>
            <p:ph type="sldNum" sz="quarter" idx="12"/>
          </p:nvPr>
        </p:nvSpPr>
        <p:spPr/>
        <p:txBody>
          <a:bodyPr/>
          <a:lstStyle/>
          <a:p>
            <a:pPr>
              <a:defRPr/>
            </a:pPr>
            <a:fld id="{73B850FF-6169-4056-8077-06FFA93A5366}" type="slidenum">
              <a:rPr lang="en-US" smtClean="0"/>
              <a:pPr>
                <a:defRPr/>
              </a:pPr>
              <a:t>38</a:t>
            </a:fld>
            <a:endParaRPr lang="en-US" dirty="0"/>
          </a:p>
        </p:txBody>
      </p:sp>
      <p:sp>
        <p:nvSpPr>
          <p:cNvPr id="7" name="TextBox 6">
            <a:extLst>
              <a:ext uri="{FF2B5EF4-FFF2-40B4-BE49-F238E27FC236}">
                <a16:creationId xmlns:a16="http://schemas.microsoft.com/office/drawing/2014/main" id="{32089601-D552-0548-4A30-7481F3BED217}"/>
              </a:ext>
            </a:extLst>
          </p:cNvPr>
          <p:cNvSpPr txBox="1"/>
          <p:nvPr/>
        </p:nvSpPr>
        <p:spPr>
          <a:xfrm>
            <a:off x="561975" y="2571750"/>
            <a:ext cx="10706100" cy="1906997"/>
          </a:xfrm>
          <a:prstGeom prst="rect">
            <a:avLst/>
          </a:prstGeom>
          <a:noFill/>
        </p:spPr>
        <p:txBody>
          <a:bodyPr wrap="square">
            <a:spAutoFit/>
          </a:bodyPr>
          <a:lstStyle/>
          <a:p>
            <a:pPr marR="0" lvl="0">
              <a:lnSpc>
                <a:spcPct val="107000"/>
              </a:lnSpc>
              <a:spcBef>
                <a:spcPts val="0"/>
              </a:spcBef>
              <a:spcAft>
                <a:spcPts val="800"/>
              </a:spcAft>
            </a:pPr>
            <a:r>
              <a:rPr lang="en-AU" sz="2800" dirty="0">
                <a:latin typeface="Amasis MT Pro Medium" panose="02040604050005020304" pitchFamily="18" charset="0"/>
                <a:ea typeface="Calibri" panose="020F0502020204030204" pitchFamily="34" charset="0"/>
                <a:cs typeface="Times New Roman" panose="02020603050405020304" pitchFamily="18" charset="0"/>
              </a:rPr>
              <a:t>10. Now that you know the importance of connecting to our stakeholders, please make a point of getting to know them. Make a point of introducing yourself at the event, take a photo, and thank them for supporting us in organising our event!</a:t>
            </a:r>
            <a:endParaRPr lang="en-US" sz="2800" dirty="0">
              <a:effectLst/>
              <a:latin typeface="Amasis MT Pro Medium" panose="020406040500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699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8EB4-7E1F-4A38-B7E1-83CC1D175193}"/>
              </a:ext>
            </a:extLst>
          </p:cNvPr>
          <p:cNvSpPr>
            <a:spLocks noGrp="1"/>
          </p:cNvSpPr>
          <p:nvPr>
            <p:ph type="title"/>
          </p:nvPr>
        </p:nvSpPr>
        <p:spPr/>
        <p:txBody>
          <a:bodyPr>
            <a:normAutofit/>
          </a:bodyPr>
          <a:lstStyle/>
          <a:p>
            <a:r>
              <a:rPr lang="en-US" sz="4800" dirty="0"/>
              <a:t>REFERENCES:</a:t>
            </a:r>
          </a:p>
        </p:txBody>
      </p:sp>
      <p:sp>
        <p:nvSpPr>
          <p:cNvPr id="7" name="TextBox 6">
            <a:extLst>
              <a:ext uri="{FF2B5EF4-FFF2-40B4-BE49-F238E27FC236}">
                <a16:creationId xmlns:a16="http://schemas.microsoft.com/office/drawing/2014/main" id="{9D714AE1-466C-4EFE-B73C-2C59A50C8B79}"/>
              </a:ext>
            </a:extLst>
          </p:cNvPr>
          <p:cNvSpPr txBox="1"/>
          <p:nvPr/>
        </p:nvSpPr>
        <p:spPr>
          <a:xfrm>
            <a:off x="400050" y="2840284"/>
            <a:ext cx="8867775" cy="1754326"/>
          </a:xfrm>
          <a:prstGeom prst="rect">
            <a:avLst/>
          </a:prstGeom>
          <a:noFill/>
        </p:spPr>
        <p:txBody>
          <a:bodyPr wrap="square">
            <a:spAutoFit/>
          </a:bodyPr>
          <a:lstStyle/>
          <a:p>
            <a:r>
              <a:rPr lang="en-US" b="1" dirty="0"/>
              <a:t>ADDITIONAL BUNJIL PLACE INFORMATION:</a:t>
            </a:r>
          </a:p>
          <a:p>
            <a:r>
              <a:rPr lang="en-US" dirty="0">
                <a:hlinkClick r:id="rId2"/>
              </a:rPr>
              <a:t>https://www.jacarandaindustries.com/bunjil_place</a:t>
            </a:r>
            <a:endParaRPr lang="en-US" dirty="0"/>
          </a:p>
          <a:p>
            <a:r>
              <a:rPr lang="en-US" dirty="0">
                <a:hlinkClick r:id="rId3"/>
              </a:rPr>
              <a:t>https://www.bunjilplace.com.au/about</a:t>
            </a:r>
            <a:endParaRPr lang="en-US" dirty="0"/>
          </a:p>
          <a:p>
            <a:r>
              <a:rPr lang="en-US" dirty="0"/>
              <a:t>Bunjil Place bird worksheets: </a:t>
            </a:r>
            <a:r>
              <a:rPr lang="en-US" dirty="0">
                <a:hlinkClick r:id="rId4" action="ppaction://hlinkfile"/>
              </a:rPr>
              <a:t>Story 1</a:t>
            </a:r>
            <a:r>
              <a:rPr lang="en-US" dirty="0"/>
              <a:t> and </a:t>
            </a:r>
            <a:r>
              <a:rPr lang="en-US" dirty="0">
                <a:hlinkClick r:id="rId5" action="ppaction://hlinkfile"/>
              </a:rPr>
              <a:t>Activity 2</a:t>
            </a:r>
            <a:endParaRPr lang="en-US" dirty="0"/>
          </a:p>
          <a:p>
            <a:endParaRPr lang="en-US" dirty="0"/>
          </a:p>
          <a:p>
            <a:endParaRPr lang="en-US" dirty="0"/>
          </a:p>
        </p:txBody>
      </p:sp>
    </p:spTree>
    <p:extLst>
      <p:ext uri="{BB962C8B-B14F-4D97-AF65-F5344CB8AC3E}">
        <p14:creationId xmlns:p14="http://schemas.microsoft.com/office/powerpoint/2010/main" val="390078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A90B0-9E1B-491F-91B9-9D9CDC68DC34}"/>
              </a:ext>
            </a:extLst>
          </p:cNvPr>
          <p:cNvPicPr>
            <a:picLocks noChangeAspect="1"/>
          </p:cNvPicPr>
          <p:nvPr/>
        </p:nvPicPr>
        <p:blipFill>
          <a:blip r:embed="rId2"/>
          <a:stretch>
            <a:fillRect/>
          </a:stretch>
        </p:blipFill>
        <p:spPr>
          <a:xfrm>
            <a:off x="9006552" y="2424212"/>
            <a:ext cx="2932525" cy="3545839"/>
          </a:xfrm>
          <a:prstGeom prst="rect">
            <a:avLst/>
          </a:prstGeom>
        </p:spPr>
      </p:pic>
      <p:pic>
        <p:nvPicPr>
          <p:cNvPr id="10" name="Picture 9">
            <a:extLst>
              <a:ext uri="{FF2B5EF4-FFF2-40B4-BE49-F238E27FC236}">
                <a16:creationId xmlns:a16="http://schemas.microsoft.com/office/drawing/2014/main" id="{3C1819DB-2223-4DCF-A0DC-411247213DD8}"/>
              </a:ext>
            </a:extLst>
          </p:cNvPr>
          <p:cNvPicPr>
            <a:picLocks noChangeAspect="1"/>
          </p:cNvPicPr>
          <p:nvPr/>
        </p:nvPicPr>
        <p:blipFill>
          <a:blip r:embed="rId3"/>
          <a:stretch>
            <a:fillRect/>
          </a:stretch>
        </p:blipFill>
        <p:spPr>
          <a:xfrm>
            <a:off x="151523" y="140779"/>
            <a:ext cx="3801712" cy="1891222"/>
          </a:xfrm>
          <a:prstGeom prst="rect">
            <a:avLst/>
          </a:prstGeom>
        </p:spPr>
      </p:pic>
      <p:pic>
        <p:nvPicPr>
          <p:cNvPr id="14" name="Content Placeholder 13">
            <a:extLst>
              <a:ext uri="{FF2B5EF4-FFF2-40B4-BE49-F238E27FC236}">
                <a16:creationId xmlns:a16="http://schemas.microsoft.com/office/drawing/2014/main" id="{DD51038C-E5B4-47BB-81CF-951CA18D926F}"/>
              </a:ext>
            </a:extLst>
          </p:cNvPr>
          <p:cNvPicPr>
            <a:picLocks noGrp="1" noChangeAspect="1"/>
          </p:cNvPicPr>
          <p:nvPr>
            <p:ph idx="1"/>
          </p:nvPr>
        </p:nvPicPr>
        <p:blipFill>
          <a:blip r:embed="rId4"/>
          <a:stretch>
            <a:fillRect/>
          </a:stretch>
        </p:blipFill>
        <p:spPr>
          <a:xfrm>
            <a:off x="6554887" y="94316"/>
            <a:ext cx="2854938" cy="1744454"/>
          </a:xfrm>
        </p:spPr>
      </p:pic>
      <p:pic>
        <p:nvPicPr>
          <p:cNvPr id="6" name="Picture 2" descr="VicPol Corporate">
            <a:extLst>
              <a:ext uri="{FF2B5EF4-FFF2-40B4-BE49-F238E27FC236}">
                <a16:creationId xmlns:a16="http://schemas.microsoft.com/office/drawing/2014/main" id="{2264ADEF-B4A2-4D9D-B67B-55FAC375D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111" y="2424212"/>
            <a:ext cx="3681245" cy="1599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3A17E8-B0D6-4326-9E49-8041EF8DAC70}"/>
              </a:ext>
            </a:extLst>
          </p:cNvPr>
          <p:cNvPicPr>
            <a:picLocks noChangeAspect="1"/>
          </p:cNvPicPr>
          <p:nvPr/>
        </p:nvPicPr>
        <p:blipFill>
          <a:blip r:embed="rId6"/>
          <a:stretch>
            <a:fillRect/>
          </a:stretch>
        </p:blipFill>
        <p:spPr>
          <a:xfrm>
            <a:off x="130924" y="2174526"/>
            <a:ext cx="3656531" cy="976789"/>
          </a:xfrm>
          <a:prstGeom prst="rect">
            <a:avLst/>
          </a:prstGeom>
        </p:spPr>
      </p:pic>
      <p:pic>
        <p:nvPicPr>
          <p:cNvPr id="4" name="Picture 3">
            <a:extLst>
              <a:ext uri="{FF2B5EF4-FFF2-40B4-BE49-F238E27FC236}">
                <a16:creationId xmlns:a16="http://schemas.microsoft.com/office/drawing/2014/main" id="{F3F8D6FD-F84F-30E1-A4D5-565831D0D0D1}"/>
              </a:ext>
            </a:extLst>
          </p:cNvPr>
          <p:cNvPicPr>
            <a:picLocks noChangeAspect="1"/>
          </p:cNvPicPr>
          <p:nvPr/>
        </p:nvPicPr>
        <p:blipFill>
          <a:blip r:embed="rId7"/>
          <a:stretch>
            <a:fillRect/>
          </a:stretch>
        </p:blipFill>
        <p:spPr>
          <a:xfrm>
            <a:off x="4171950" y="87100"/>
            <a:ext cx="2188879" cy="1870837"/>
          </a:xfrm>
          <a:prstGeom prst="rect">
            <a:avLst/>
          </a:prstGeom>
        </p:spPr>
      </p:pic>
      <p:pic>
        <p:nvPicPr>
          <p:cNvPr id="2" name="Picture 1">
            <a:extLst>
              <a:ext uri="{FF2B5EF4-FFF2-40B4-BE49-F238E27FC236}">
                <a16:creationId xmlns:a16="http://schemas.microsoft.com/office/drawing/2014/main" id="{FA608C26-3090-E625-3FAD-FD78D5402A48}"/>
              </a:ext>
            </a:extLst>
          </p:cNvPr>
          <p:cNvPicPr>
            <a:picLocks noChangeAspect="1"/>
          </p:cNvPicPr>
          <p:nvPr/>
        </p:nvPicPr>
        <p:blipFill>
          <a:blip r:embed="rId8"/>
          <a:stretch>
            <a:fillRect/>
          </a:stretch>
        </p:blipFill>
        <p:spPr>
          <a:xfrm>
            <a:off x="3735019" y="4547343"/>
            <a:ext cx="4949643" cy="1771795"/>
          </a:xfrm>
          <a:prstGeom prst="rect">
            <a:avLst/>
          </a:prstGeom>
        </p:spPr>
      </p:pic>
      <p:pic>
        <p:nvPicPr>
          <p:cNvPr id="8" name="Picture 7">
            <a:extLst>
              <a:ext uri="{FF2B5EF4-FFF2-40B4-BE49-F238E27FC236}">
                <a16:creationId xmlns:a16="http://schemas.microsoft.com/office/drawing/2014/main" id="{2E24FE23-CDAD-060C-A254-87A173F75B55}"/>
              </a:ext>
            </a:extLst>
          </p:cNvPr>
          <p:cNvPicPr>
            <a:picLocks noChangeAspect="1"/>
          </p:cNvPicPr>
          <p:nvPr/>
        </p:nvPicPr>
        <p:blipFill>
          <a:blip r:embed="rId9"/>
          <a:stretch>
            <a:fillRect/>
          </a:stretch>
        </p:blipFill>
        <p:spPr>
          <a:xfrm>
            <a:off x="9603883" y="422067"/>
            <a:ext cx="2335194" cy="1328645"/>
          </a:xfrm>
          <a:prstGeom prst="rect">
            <a:avLst/>
          </a:prstGeom>
        </p:spPr>
      </p:pic>
      <p:pic>
        <p:nvPicPr>
          <p:cNvPr id="12" name="Picture 11">
            <a:extLst>
              <a:ext uri="{FF2B5EF4-FFF2-40B4-BE49-F238E27FC236}">
                <a16:creationId xmlns:a16="http://schemas.microsoft.com/office/drawing/2014/main" id="{4171FB61-D550-2F38-CC4F-C0E1F62AAA71}"/>
              </a:ext>
            </a:extLst>
          </p:cNvPr>
          <p:cNvPicPr>
            <a:picLocks noChangeAspect="1"/>
          </p:cNvPicPr>
          <p:nvPr/>
        </p:nvPicPr>
        <p:blipFill>
          <a:blip r:embed="rId10"/>
          <a:stretch>
            <a:fillRect/>
          </a:stretch>
        </p:blipFill>
        <p:spPr>
          <a:xfrm>
            <a:off x="484955" y="3224007"/>
            <a:ext cx="2887842" cy="1580317"/>
          </a:xfrm>
          <a:prstGeom prst="rect">
            <a:avLst/>
          </a:prstGeom>
        </p:spPr>
      </p:pic>
      <p:pic>
        <p:nvPicPr>
          <p:cNvPr id="15" name="Picture 14">
            <a:extLst>
              <a:ext uri="{FF2B5EF4-FFF2-40B4-BE49-F238E27FC236}">
                <a16:creationId xmlns:a16="http://schemas.microsoft.com/office/drawing/2014/main" id="{618679E6-B0E8-09F8-D735-D52CF93F770F}"/>
              </a:ext>
            </a:extLst>
          </p:cNvPr>
          <p:cNvPicPr>
            <a:picLocks noChangeAspect="1"/>
          </p:cNvPicPr>
          <p:nvPr/>
        </p:nvPicPr>
        <p:blipFill>
          <a:blip r:embed="rId11"/>
          <a:stretch>
            <a:fillRect/>
          </a:stretch>
        </p:blipFill>
        <p:spPr>
          <a:xfrm>
            <a:off x="686464" y="4877016"/>
            <a:ext cx="2310736" cy="1866905"/>
          </a:xfrm>
          <a:prstGeom prst="rect">
            <a:avLst/>
          </a:prstGeom>
        </p:spPr>
      </p:pic>
    </p:spTree>
    <p:extLst>
      <p:ext uri="{BB962C8B-B14F-4D97-AF65-F5344CB8AC3E}">
        <p14:creationId xmlns:p14="http://schemas.microsoft.com/office/powerpoint/2010/main" val="2534332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619999" y="1190625"/>
            <a:ext cx="4341647" cy="653336"/>
          </a:xfrm>
        </p:spPr>
        <p:txBody>
          <a:bodyPr>
            <a:normAutofit fontScale="90000"/>
          </a:bodyPr>
          <a:lstStyle/>
          <a:p>
            <a:pPr algn="ctr"/>
            <a:br>
              <a:rPr lang="en-US" dirty="0"/>
            </a:br>
            <a:br>
              <a:rPr lang="en-US" dirty="0"/>
            </a:br>
            <a:r>
              <a:rPr lang="en-US" sz="2200" b="1" dirty="0">
                <a:solidFill>
                  <a:schemeClr val="tx1"/>
                </a:solidFill>
                <a:latin typeface="Avenir Next LT Pro (Body)"/>
              </a:rPr>
              <a:t>4C’s STAKEHOLDERS</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690289" y="2333625"/>
            <a:ext cx="4134760" cy="4438651"/>
          </a:xfrm>
        </p:spPr>
        <p:txBody>
          <a:bodyPr>
            <a:normAutofit/>
          </a:bodyPr>
          <a:lstStyle/>
          <a:p>
            <a:pPr marL="171450" indent="-171450">
              <a:buFontTx/>
              <a:buChar char="-"/>
            </a:pPr>
            <a:r>
              <a:rPr lang="en-US" b="1" dirty="0">
                <a:solidFill>
                  <a:srgbClr val="C00000"/>
                </a:solidFill>
              </a:rPr>
              <a:t>BUNJIL PLACE </a:t>
            </a:r>
            <a:r>
              <a:rPr lang="en-US" i="1" dirty="0">
                <a:solidFill>
                  <a:schemeClr val="tx1"/>
                </a:solidFill>
              </a:rPr>
              <a:t>(City of Casey)</a:t>
            </a:r>
          </a:p>
          <a:p>
            <a:pPr marL="171450" indent="-171450">
              <a:buFontTx/>
              <a:buChar char="-"/>
            </a:pPr>
            <a:r>
              <a:rPr lang="en-US" b="1" dirty="0">
                <a:solidFill>
                  <a:srgbClr val="C00000"/>
                </a:solidFill>
              </a:rPr>
              <a:t>ERDI FOUNDATION</a:t>
            </a:r>
            <a:r>
              <a:rPr lang="en-US" i="1" dirty="0">
                <a:solidFill>
                  <a:schemeClr val="tx1"/>
                </a:solidFill>
              </a:rPr>
              <a:t> (Sponsor)</a:t>
            </a:r>
          </a:p>
          <a:p>
            <a:pPr marL="342900" indent="-342900">
              <a:buFontTx/>
              <a:buChar char="-"/>
            </a:pPr>
            <a:r>
              <a:rPr lang="en-US" b="1" dirty="0">
                <a:solidFill>
                  <a:srgbClr val="C00000"/>
                </a:solidFill>
              </a:rPr>
              <a:t>LE MANA </a:t>
            </a:r>
            <a:r>
              <a:rPr lang="en-US" i="1" dirty="0">
                <a:solidFill>
                  <a:schemeClr val="tx1"/>
                </a:solidFill>
              </a:rPr>
              <a:t>(CMY Centre for Multicultural Youth)</a:t>
            </a:r>
          </a:p>
          <a:p>
            <a:pPr marL="342900" indent="-342900">
              <a:buFontTx/>
              <a:buChar char="-"/>
            </a:pPr>
            <a:r>
              <a:rPr lang="en-US" b="1" i="1" dirty="0">
                <a:solidFill>
                  <a:srgbClr val="C00000"/>
                </a:solidFill>
              </a:rPr>
              <a:t>VICTORIAN POLICE </a:t>
            </a:r>
            <a:r>
              <a:rPr lang="en-US" i="1" dirty="0">
                <a:solidFill>
                  <a:schemeClr val="tx1"/>
                </a:solidFill>
              </a:rPr>
              <a:t>(Multicultural Casey/Dandenong)</a:t>
            </a:r>
          </a:p>
          <a:p>
            <a:pPr marL="285750" indent="-285750">
              <a:buFontTx/>
              <a:buChar char="-"/>
            </a:pPr>
            <a:r>
              <a:rPr lang="en-US" b="1" i="1" dirty="0">
                <a:solidFill>
                  <a:srgbClr val="C00000"/>
                </a:solidFill>
              </a:rPr>
              <a:t>GRACE CONNECTIONS  </a:t>
            </a:r>
            <a:r>
              <a:rPr lang="en-US" i="1" dirty="0">
                <a:solidFill>
                  <a:schemeClr val="tx1"/>
                </a:solidFill>
              </a:rPr>
              <a:t>Community/Charity work</a:t>
            </a:r>
            <a:endParaRPr lang="en-US" b="1" i="1" dirty="0">
              <a:solidFill>
                <a:srgbClr val="C00000"/>
              </a:solidFill>
            </a:endParaRPr>
          </a:p>
          <a:p>
            <a:pPr marL="285750" indent="-285750">
              <a:buFontTx/>
              <a:buChar char="-"/>
            </a:pPr>
            <a:r>
              <a:rPr lang="en-US" b="1" i="1" dirty="0">
                <a:solidFill>
                  <a:srgbClr val="C00000"/>
                </a:solidFill>
              </a:rPr>
              <a:t>MUSEUM/STATE LIBRARY</a:t>
            </a:r>
            <a:r>
              <a:rPr lang="en-US" b="1" dirty="0">
                <a:solidFill>
                  <a:schemeClr val="tx1"/>
                </a:solidFill>
              </a:rPr>
              <a:t>  </a:t>
            </a:r>
            <a:r>
              <a:rPr lang="en-US" i="1" dirty="0">
                <a:solidFill>
                  <a:schemeClr val="tx1"/>
                </a:solidFill>
              </a:rPr>
              <a:t>Jade Hadfield- Curator from Melbourne Museum to Bunjil Place.</a:t>
            </a:r>
          </a:p>
          <a:p>
            <a:pPr marL="285750" indent="-285750">
              <a:buFontTx/>
              <a:buChar char="-"/>
            </a:pPr>
            <a:endParaRPr lang="en-US" sz="2000" dirty="0"/>
          </a:p>
        </p:txBody>
      </p:sp>
      <p:sp>
        <p:nvSpPr>
          <p:cNvPr id="5" name="Slide Number Placeholder 4">
            <a:extLst>
              <a:ext uri="{FF2B5EF4-FFF2-40B4-BE49-F238E27FC236}">
                <a16:creationId xmlns:a16="http://schemas.microsoft.com/office/drawing/2014/main" id="{950EE9E9-0CC2-4D6E-A3BC-45FEDC0C81C9}"/>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5</a:t>
            </a:fld>
            <a:endParaRPr lang="en-US" noProof="0" dirty="0"/>
          </a:p>
        </p:txBody>
      </p:sp>
      <p:pic>
        <p:nvPicPr>
          <p:cNvPr id="20" name="Picture 19">
            <a:extLst>
              <a:ext uri="{FF2B5EF4-FFF2-40B4-BE49-F238E27FC236}">
                <a16:creationId xmlns:a16="http://schemas.microsoft.com/office/drawing/2014/main" id="{43EC7DD2-A17E-4553-8825-11CAC9BBEC89}"/>
              </a:ext>
            </a:extLst>
          </p:cNvPr>
          <p:cNvPicPr>
            <a:picLocks noChangeAspect="1"/>
          </p:cNvPicPr>
          <p:nvPr/>
        </p:nvPicPr>
        <p:blipFill>
          <a:blip r:embed="rId2"/>
          <a:stretch>
            <a:fillRect/>
          </a:stretch>
        </p:blipFill>
        <p:spPr>
          <a:xfrm>
            <a:off x="58063" y="69724"/>
            <a:ext cx="4648224" cy="1663898"/>
          </a:xfrm>
          <a:prstGeom prst="rect">
            <a:avLst/>
          </a:prstGeom>
        </p:spPr>
      </p:pic>
      <p:pic>
        <p:nvPicPr>
          <p:cNvPr id="28" name="Picture 27" descr="A picture containing chart&#10;&#10;Description automatically generated">
            <a:extLst>
              <a:ext uri="{FF2B5EF4-FFF2-40B4-BE49-F238E27FC236}">
                <a16:creationId xmlns:a16="http://schemas.microsoft.com/office/drawing/2014/main" id="{ABEE2523-78C0-449C-9E34-29035DA733B8}"/>
              </a:ext>
            </a:extLst>
          </p:cNvPr>
          <p:cNvPicPr>
            <a:picLocks noChangeAspect="1"/>
          </p:cNvPicPr>
          <p:nvPr/>
        </p:nvPicPr>
        <p:blipFill>
          <a:blip r:embed="rId3"/>
          <a:stretch>
            <a:fillRect/>
          </a:stretch>
        </p:blipFill>
        <p:spPr>
          <a:xfrm>
            <a:off x="59257" y="1848031"/>
            <a:ext cx="2324112" cy="3395457"/>
          </a:xfrm>
          <a:prstGeom prst="rect">
            <a:avLst/>
          </a:prstGeom>
        </p:spPr>
      </p:pic>
      <p:pic>
        <p:nvPicPr>
          <p:cNvPr id="30" name="Picture 29">
            <a:extLst>
              <a:ext uri="{FF2B5EF4-FFF2-40B4-BE49-F238E27FC236}">
                <a16:creationId xmlns:a16="http://schemas.microsoft.com/office/drawing/2014/main" id="{EE6672C4-9A2F-4420-8CB7-13AF8BCA5079}"/>
              </a:ext>
            </a:extLst>
          </p:cNvPr>
          <p:cNvPicPr>
            <a:picLocks noChangeAspect="1"/>
          </p:cNvPicPr>
          <p:nvPr/>
        </p:nvPicPr>
        <p:blipFill>
          <a:blip r:embed="rId4"/>
          <a:stretch>
            <a:fillRect/>
          </a:stretch>
        </p:blipFill>
        <p:spPr>
          <a:xfrm>
            <a:off x="2754591" y="3491497"/>
            <a:ext cx="3494242" cy="1759637"/>
          </a:xfrm>
          <a:prstGeom prst="rect">
            <a:avLst/>
          </a:prstGeom>
        </p:spPr>
      </p:pic>
      <p:pic>
        <p:nvPicPr>
          <p:cNvPr id="37" name="Picture Placeholder 10">
            <a:extLst>
              <a:ext uri="{FF2B5EF4-FFF2-40B4-BE49-F238E27FC236}">
                <a16:creationId xmlns:a16="http://schemas.microsoft.com/office/drawing/2014/main" id="{254CBFFD-4B63-4CE7-9AE6-F9B1563C4ACF}"/>
              </a:ext>
            </a:extLst>
          </p:cNvPr>
          <p:cNvPicPr>
            <a:picLocks noChangeAspect="1"/>
          </p:cNvPicPr>
          <p:nvPr/>
        </p:nvPicPr>
        <p:blipFill rotWithShape="1">
          <a:blip r:embed="rId5"/>
          <a:srcRect t="4097" b="4097"/>
          <a:stretch/>
        </p:blipFill>
        <p:spPr>
          <a:xfrm>
            <a:off x="7499554" y="327435"/>
            <a:ext cx="2093323" cy="1491535"/>
          </a:xfrm>
          <a:prstGeom prst="rect">
            <a:avLst/>
          </a:prstGeom>
        </p:spPr>
      </p:pic>
      <p:pic>
        <p:nvPicPr>
          <p:cNvPr id="39" name="Picture 38">
            <a:extLst>
              <a:ext uri="{FF2B5EF4-FFF2-40B4-BE49-F238E27FC236}">
                <a16:creationId xmlns:a16="http://schemas.microsoft.com/office/drawing/2014/main" id="{2E027771-2EF5-4F1E-9711-680D374F8073}"/>
              </a:ext>
            </a:extLst>
          </p:cNvPr>
          <p:cNvPicPr>
            <a:picLocks noChangeAspect="1"/>
          </p:cNvPicPr>
          <p:nvPr/>
        </p:nvPicPr>
        <p:blipFill>
          <a:blip r:embed="rId6"/>
          <a:stretch>
            <a:fillRect/>
          </a:stretch>
        </p:blipFill>
        <p:spPr>
          <a:xfrm>
            <a:off x="10318745" y="352424"/>
            <a:ext cx="1506304" cy="1491536"/>
          </a:xfrm>
          <a:prstGeom prst="rect">
            <a:avLst/>
          </a:prstGeom>
        </p:spPr>
      </p:pic>
      <p:pic>
        <p:nvPicPr>
          <p:cNvPr id="4" name="Picture 3">
            <a:extLst>
              <a:ext uri="{FF2B5EF4-FFF2-40B4-BE49-F238E27FC236}">
                <a16:creationId xmlns:a16="http://schemas.microsoft.com/office/drawing/2014/main" id="{323321B8-46A5-DE09-3446-9A7A1CDEC10B}"/>
              </a:ext>
            </a:extLst>
          </p:cNvPr>
          <p:cNvPicPr>
            <a:picLocks noChangeAspect="1"/>
          </p:cNvPicPr>
          <p:nvPr/>
        </p:nvPicPr>
        <p:blipFill>
          <a:blip r:embed="rId7"/>
          <a:stretch>
            <a:fillRect/>
          </a:stretch>
        </p:blipFill>
        <p:spPr>
          <a:xfrm>
            <a:off x="1473987" y="5436996"/>
            <a:ext cx="4979405" cy="1236572"/>
          </a:xfrm>
          <a:prstGeom prst="rect">
            <a:avLst/>
          </a:prstGeom>
        </p:spPr>
      </p:pic>
      <p:pic>
        <p:nvPicPr>
          <p:cNvPr id="2" name="Picture 1">
            <a:extLst>
              <a:ext uri="{FF2B5EF4-FFF2-40B4-BE49-F238E27FC236}">
                <a16:creationId xmlns:a16="http://schemas.microsoft.com/office/drawing/2014/main" id="{89612F6F-95AF-3AD1-C622-075A498017A4}"/>
              </a:ext>
            </a:extLst>
          </p:cNvPr>
          <p:cNvPicPr>
            <a:picLocks noChangeAspect="1"/>
          </p:cNvPicPr>
          <p:nvPr/>
        </p:nvPicPr>
        <p:blipFill>
          <a:blip r:embed="rId8"/>
          <a:stretch>
            <a:fillRect/>
          </a:stretch>
        </p:blipFill>
        <p:spPr>
          <a:xfrm>
            <a:off x="2460103" y="1864724"/>
            <a:ext cx="3064609" cy="1501780"/>
          </a:xfrm>
          <a:prstGeom prst="rect">
            <a:avLst/>
          </a:prstGeom>
        </p:spPr>
      </p:pic>
      <p:pic>
        <p:nvPicPr>
          <p:cNvPr id="7" name="Picture 6">
            <a:extLst>
              <a:ext uri="{FF2B5EF4-FFF2-40B4-BE49-F238E27FC236}">
                <a16:creationId xmlns:a16="http://schemas.microsoft.com/office/drawing/2014/main" id="{55514FA6-5ABA-51A8-C2A0-CA8E459B00A3}"/>
              </a:ext>
            </a:extLst>
          </p:cNvPr>
          <p:cNvPicPr>
            <a:picLocks noChangeAspect="1"/>
          </p:cNvPicPr>
          <p:nvPr/>
        </p:nvPicPr>
        <p:blipFill>
          <a:blip r:embed="rId9"/>
          <a:stretch>
            <a:fillRect/>
          </a:stretch>
        </p:blipFill>
        <p:spPr>
          <a:xfrm>
            <a:off x="5646386" y="1880315"/>
            <a:ext cx="1490234" cy="1459822"/>
          </a:xfrm>
          <a:prstGeom prst="rect">
            <a:avLst/>
          </a:prstGeom>
        </p:spPr>
      </p:pic>
      <p:pic>
        <p:nvPicPr>
          <p:cNvPr id="9" name="Picture 8">
            <a:extLst>
              <a:ext uri="{FF2B5EF4-FFF2-40B4-BE49-F238E27FC236}">
                <a16:creationId xmlns:a16="http://schemas.microsoft.com/office/drawing/2014/main" id="{82430173-8E7C-EED8-9CF3-36DBCF343BD8}"/>
              </a:ext>
            </a:extLst>
          </p:cNvPr>
          <p:cNvPicPr>
            <a:picLocks noChangeAspect="1"/>
          </p:cNvPicPr>
          <p:nvPr/>
        </p:nvPicPr>
        <p:blipFill>
          <a:blip r:embed="rId10"/>
          <a:stretch>
            <a:fillRect/>
          </a:stretch>
        </p:blipFill>
        <p:spPr>
          <a:xfrm>
            <a:off x="5044350" y="69724"/>
            <a:ext cx="1838270" cy="1734218"/>
          </a:xfrm>
          <a:prstGeom prst="rect">
            <a:avLst/>
          </a:prstGeom>
        </p:spPr>
      </p:pic>
    </p:spTree>
    <p:extLst>
      <p:ext uri="{BB962C8B-B14F-4D97-AF65-F5344CB8AC3E}">
        <p14:creationId xmlns:p14="http://schemas.microsoft.com/office/powerpoint/2010/main" val="2596945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D94F1-CB6D-4F76-AD08-DAA3805D80A7}"/>
              </a:ext>
            </a:extLst>
          </p:cNvPr>
          <p:cNvSpPr>
            <a:spLocks noGrp="1"/>
          </p:cNvSpPr>
          <p:nvPr>
            <p:ph type="title"/>
          </p:nvPr>
        </p:nvSpPr>
        <p:spPr>
          <a:xfrm>
            <a:off x="7619999" y="1190625"/>
            <a:ext cx="4341647" cy="653336"/>
          </a:xfrm>
        </p:spPr>
        <p:txBody>
          <a:bodyPr>
            <a:normAutofit fontScale="90000"/>
          </a:bodyPr>
          <a:lstStyle/>
          <a:p>
            <a:pPr algn="ctr"/>
            <a:br>
              <a:rPr lang="en-US" dirty="0"/>
            </a:br>
            <a:br>
              <a:rPr lang="en-US" dirty="0"/>
            </a:br>
            <a:r>
              <a:rPr lang="en-US" sz="2200" b="1" dirty="0">
                <a:solidFill>
                  <a:schemeClr val="tx1"/>
                </a:solidFill>
                <a:latin typeface="Avenir Next LT Pro (Body)"/>
              </a:rPr>
              <a:t>4C’s STAKEHOLDERS</a:t>
            </a:r>
          </a:p>
        </p:txBody>
      </p:sp>
      <p:sp>
        <p:nvSpPr>
          <p:cNvPr id="22" name="Text Placeholder 21">
            <a:extLst>
              <a:ext uri="{FF2B5EF4-FFF2-40B4-BE49-F238E27FC236}">
                <a16:creationId xmlns:a16="http://schemas.microsoft.com/office/drawing/2014/main" id="{E2B0863C-D98E-4E93-94EE-6E8EB78DBD28}"/>
              </a:ext>
            </a:extLst>
          </p:cNvPr>
          <p:cNvSpPr>
            <a:spLocks noGrp="1"/>
          </p:cNvSpPr>
          <p:nvPr>
            <p:ph type="body" sz="quarter" idx="15"/>
          </p:nvPr>
        </p:nvSpPr>
        <p:spPr>
          <a:xfrm>
            <a:off x="7690289" y="2333625"/>
            <a:ext cx="4134760" cy="4438651"/>
          </a:xfrm>
        </p:spPr>
        <p:txBody>
          <a:bodyPr>
            <a:normAutofit/>
          </a:bodyPr>
          <a:lstStyle/>
          <a:p>
            <a:pPr marL="171450" indent="-171450">
              <a:buFontTx/>
              <a:buChar char="-"/>
            </a:pPr>
            <a:r>
              <a:rPr lang="en-US" b="1" dirty="0">
                <a:solidFill>
                  <a:srgbClr val="C00000"/>
                </a:solidFill>
              </a:rPr>
              <a:t>BUNJIL PLACE </a:t>
            </a:r>
            <a:r>
              <a:rPr lang="en-US" i="1" dirty="0">
                <a:solidFill>
                  <a:schemeClr val="tx1"/>
                </a:solidFill>
              </a:rPr>
              <a:t>(City of Casey)</a:t>
            </a:r>
          </a:p>
          <a:p>
            <a:pPr marL="171450" indent="-171450">
              <a:buFontTx/>
              <a:buChar char="-"/>
            </a:pPr>
            <a:r>
              <a:rPr lang="en-US" b="1" dirty="0">
                <a:solidFill>
                  <a:srgbClr val="C00000"/>
                </a:solidFill>
              </a:rPr>
              <a:t>ERDI FOUNDATION</a:t>
            </a:r>
            <a:r>
              <a:rPr lang="en-US" i="1" dirty="0">
                <a:solidFill>
                  <a:schemeClr val="tx1"/>
                </a:solidFill>
              </a:rPr>
              <a:t> (Sponsor)</a:t>
            </a:r>
          </a:p>
          <a:p>
            <a:pPr marL="342900" indent="-342900">
              <a:buFontTx/>
              <a:buChar char="-"/>
            </a:pPr>
            <a:r>
              <a:rPr lang="en-US" b="1" dirty="0">
                <a:solidFill>
                  <a:srgbClr val="C00000"/>
                </a:solidFill>
              </a:rPr>
              <a:t>LE MANA </a:t>
            </a:r>
            <a:r>
              <a:rPr lang="en-US" i="1" dirty="0">
                <a:solidFill>
                  <a:schemeClr val="tx1"/>
                </a:solidFill>
              </a:rPr>
              <a:t>(CMY Centre for Multicultural Youth)</a:t>
            </a:r>
          </a:p>
          <a:p>
            <a:pPr marL="342900" indent="-342900">
              <a:buFontTx/>
              <a:buChar char="-"/>
            </a:pPr>
            <a:r>
              <a:rPr lang="en-US" b="1" i="1" dirty="0">
                <a:solidFill>
                  <a:srgbClr val="C00000"/>
                </a:solidFill>
              </a:rPr>
              <a:t>VICTORIAN POLICE </a:t>
            </a:r>
            <a:r>
              <a:rPr lang="en-US" i="1" dirty="0">
                <a:solidFill>
                  <a:schemeClr val="tx1"/>
                </a:solidFill>
              </a:rPr>
              <a:t>(Multicultural Casey/Dandenong)</a:t>
            </a:r>
          </a:p>
          <a:p>
            <a:pPr marL="285750" indent="-285750">
              <a:buFontTx/>
              <a:buChar char="-"/>
            </a:pPr>
            <a:r>
              <a:rPr lang="en-US" b="1" i="1" dirty="0">
                <a:solidFill>
                  <a:srgbClr val="C00000"/>
                </a:solidFill>
              </a:rPr>
              <a:t>GRACE CONNECTIONS  </a:t>
            </a:r>
            <a:r>
              <a:rPr lang="en-US" i="1" dirty="0">
                <a:solidFill>
                  <a:schemeClr val="tx1"/>
                </a:solidFill>
              </a:rPr>
              <a:t>Community/Charity work</a:t>
            </a:r>
            <a:endParaRPr lang="en-US" b="1" i="1" dirty="0">
              <a:solidFill>
                <a:srgbClr val="C00000"/>
              </a:solidFill>
            </a:endParaRPr>
          </a:p>
          <a:p>
            <a:pPr marL="285750" indent="-285750">
              <a:buFontTx/>
              <a:buChar char="-"/>
            </a:pPr>
            <a:r>
              <a:rPr lang="en-US" b="1" i="1" dirty="0">
                <a:solidFill>
                  <a:srgbClr val="C00000"/>
                </a:solidFill>
              </a:rPr>
              <a:t>MUSEUM/STATE LIBRARY</a:t>
            </a:r>
            <a:r>
              <a:rPr lang="en-US" b="1" dirty="0">
                <a:solidFill>
                  <a:schemeClr val="tx1"/>
                </a:solidFill>
              </a:rPr>
              <a:t>  </a:t>
            </a:r>
            <a:r>
              <a:rPr lang="en-US" i="1" dirty="0">
                <a:solidFill>
                  <a:schemeClr val="tx1"/>
                </a:solidFill>
              </a:rPr>
              <a:t>Jade Hadfield- Curator from Melbourne Museum to Bunjil Place.</a:t>
            </a:r>
          </a:p>
          <a:p>
            <a:pPr marL="285750" indent="-285750">
              <a:buFontTx/>
              <a:buChar char="-"/>
            </a:pPr>
            <a:endParaRPr lang="en-US" sz="2000" dirty="0"/>
          </a:p>
        </p:txBody>
      </p:sp>
      <p:sp>
        <p:nvSpPr>
          <p:cNvPr id="5" name="Slide Number Placeholder 4">
            <a:extLst>
              <a:ext uri="{FF2B5EF4-FFF2-40B4-BE49-F238E27FC236}">
                <a16:creationId xmlns:a16="http://schemas.microsoft.com/office/drawing/2014/main" id="{950EE9E9-0CC2-4D6E-A3BC-45FEDC0C81C9}"/>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6</a:t>
            </a:fld>
            <a:endParaRPr lang="en-US" noProof="0" dirty="0"/>
          </a:p>
        </p:txBody>
      </p:sp>
      <p:pic>
        <p:nvPicPr>
          <p:cNvPr id="17" name="Picture 16">
            <a:extLst>
              <a:ext uri="{FF2B5EF4-FFF2-40B4-BE49-F238E27FC236}">
                <a16:creationId xmlns:a16="http://schemas.microsoft.com/office/drawing/2014/main" id="{DF32354C-8E81-480B-B64F-A12FCB763B0A}"/>
              </a:ext>
            </a:extLst>
          </p:cNvPr>
          <p:cNvPicPr>
            <a:picLocks noChangeAspect="1"/>
          </p:cNvPicPr>
          <p:nvPr/>
        </p:nvPicPr>
        <p:blipFill>
          <a:blip r:embed="rId2"/>
          <a:stretch>
            <a:fillRect/>
          </a:stretch>
        </p:blipFill>
        <p:spPr>
          <a:xfrm>
            <a:off x="2456130" y="4372178"/>
            <a:ext cx="2117034" cy="2320594"/>
          </a:xfrm>
          <a:prstGeom prst="rect">
            <a:avLst/>
          </a:prstGeom>
        </p:spPr>
      </p:pic>
      <p:pic>
        <p:nvPicPr>
          <p:cNvPr id="23" name="Picture 22">
            <a:extLst>
              <a:ext uri="{FF2B5EF4-FFF2-40B4-BE49-F238E27FC236}">
                <a16:creationId xmlns:a16="http://schemas.microsoft.com/office/drawing/2014/main" id="{DAFE637F-3BF6-4436-BA8C-6DDA4D532A85}"/>
              </a:ext>
            </a:extLst>
          </p:cNvPr>
          <p:cNvPicPr>
            <a:picLocks noChangeAspect="1"/>
          </p:cNvPicPr>
          <p:nvPr/>
        </p:nvPicPr>
        <p:blipFill>
          <a:blip r:embed="rId3"/>
          <a:stretch>
            <a:fillRect/>
          </a:stretch>
        </p:blipFill>
        <p:spPr>
          <a:xfrm>
            <a:off x="81926" y="4372178"/>
            <a:ext cx="2172416" cy="2230236"/>
          </a:xfrm>
          <a:prstGeom prst="rect">
            <a:avLst/>
          </a:prstGeom>
        </p:spPr>
      </p:pic>
      <p:pic>
        <p:nvPicPr>
          <p:cNvPr id="25" name="Picture 24">
            <a:extLst>
              <a:ext uri="{FF2B5EF4-FFF2-40B4-BE49-F238E27FC236}">
                <a16:creationId xmlns:a16="http://schemas.microsoft.com/office/drawing/2014/main" id="{18DD34A4-3A69-47BF-A8E1-01161E7C77CB}"/>
              </a:ext>
            </a:extLst>
          </p:cNvPr>
          <p:cNvPicPr>
            <a:picLocks noChangeAspect="1"/>
          </p:cNvPicPr>
          <p:nvPr/>
        </p:nvPicPr>
        <p:blipFill>
          <a:blip r:embed="rId4"/>
          <a:stretch>
            <a:fillRect/>
          </a:stretch>
        </p:blipFill>
        <p:spPr>
          <a:xfrm>
            <a:off x="2533026" y="2092960"/>
            <a:ext cx="2254394" cy="2094993"/>
          </a:xfrm>
          <a:prstGeom prst="rect">
            <a:avLst/>
          </a:prstGeom>
        </p:spPr>
      </p:pic>
      <p:pic>
        <p:nvPicPr>
          <p:cNvPr id="34" name="Picture 33">
            <a:extLst>
              <a:ext uri="{FF2B5EF4-FFF2-40B4-BE49-F238E27FC236}">
                <a16:creationId xmlns:a16="http://schemas.microsoft.com/office/drawing/2014/main" id="{1C1F51D5-5FD2-4359-9866-C2545686274E}"/>
              </a:ext>
            </a:extLst>
          </p:cNvPr>
          <p:cNvPicPr>
            <a:picLocks noChangeAspect="1"/>
          </p:cNvPicPr>
          <p:nvPr/>
        </p:nvPicPr>
        <p:blipFill>
          <a:blip r:embed="rId5"/>
          <a:stretch>
            <a:fillRect/>
          </a:stretch>
        </p:blipFill>
        <p:spPr>
          <a:xfrm>
            <a:off x="2763162" y="139279"/>
            <a:ext cx="1954866" cy="1736878"/>
          </a:xfrm>
          <a:prstGeom prst="rect">
            <a:avLst/>
          </a:prstGeom>
        </p:spPr>
      </p:pic>
      <p:pic>
        <p:nvPicPr>
          <p:cNvPr id="37" name="Picture Placeholder 10">
            <a:extLst>
              <a:ext uri="{FF2B5EF4-FFF2-40B4-BE49-F238E27FC236}">
                <a16:creationId xmlns:a16="http://schemas.microsoft.com/office/drawing/2014/main" id="{254CBFFD-4B63-4CE7-9AE6-F9B1563C4ACF}"/>
              </a:ext>
            </a:extLst>
          </p:cNvPr>
          <p:cNvPicPr>
            <a:picLocks noChangeAspect="1"/>
          </p:cNvPicPr>
          <p:nvPr/>
        </p:nvPicPr>
        <p:blipFill rotWithShape="1">
          <a:blip r:embed="rId6"/>
          <a:srcRect t="4097" b="4097"/>
          <a:stretch/>
        </p:blipFill>
        <p:spPr>
          <a:xfrm>
            <a:off x="7499554" y="327435"/>
            <a:ext cx="2093323" cy="1491535"/>
          </a:xfrm>
          <a:prstGeom prst="rect">
            <a:avLst/>
          </a:prstGeom>
        </p:spPr>
      </p:pic>
      <p:pic>
        <p:nvPicPr>
          <p:cNvPr id="39" name="Picture 38">
            <a:extLst>
              <a:ext uri="{FF2B5EF4-FFF2-40B4-BE49-F238E27FC236}">
                <a16:creationId xmlns:a16="http://schemas.microsoft.com/office/drawing/2014/main" id="{2E027771-2EF5-4F1E-9711-680D374F8073}"/>
              </a:ext>
            </a:extLst>
          </p:cNvPr>
          <p:cNvPicPr>
            <a:picLocks noChangeAspect="1"/>
          </p:cNvPicPr>
          <p:nvPr/>
        </p:nvPicPr>
        <p:blipFill>
          <a:blip r:embed="rId7"/>
          <a:stretch>
            <a:fillRect/>
          </a:stretch>
        </p:blipFill>
        <p:spPr>
          <a:xfrm>
            <a:off x="10318745" y="352424"/>
            <a:ext cx="1506304" cy="1491536"/>
          </a:xfrm>
          <a:prstGeom prst="rect">
            <a:avLst/>
          </a:prstGeom>
        </p:spPr>
      </p:pic>
      <p:pic>
        <p:nvPicPr>
          <p:cNvPr id="41" name="Picture 40">
            <a:extLst>
              <a:ext uri="{FF2B5EF4-FFF2-40B4-BE49-F238E27FC236}">
                <a16:creationId xmlns:a16="http://schemas.microsoft.com/office/drawing/2014/main" id="{0694A443-A560-440F-96BA-4EB6D936E16D}"/>
              </a:ext>
            </a:extLst>
          </p:cNvPr>
          <p:cNvPicPr>
            <a:picLocks noChangeAspect="1"/>
          </p:cNvPicPr>
          <p:nvPr/>
        </p:nvPicPr>
        <p:blipFill>
          <a:blip r:embed="rId8"/>
          <a:stretch>
            <a:fillRect/>
          </a:stretch>
        </p:blipFill>
        <p:spPr>
          <a:xfrm>
            <a:off x="4882658" y="139279"/>
            <a:ext cx="2188779" cy="1919571"/>
          </a:xfrm>
          <a:prstGeom prst="rect">
            <a:avLst/>
          </a:prstGeom>
        </p:spPr>
      </p:pic>
      <p:pic>
        <p:nvPicPr>
          <p:cNvPr id="44" name="Picture Placeholder 10">
            <a:extLst>
              <a:ext uri="{FF2B5EF4-FFF2-40B4-BE49-F238E27FC236}">
                <a16:creationId xmlns:a16="http://schemas.microsoft.com/office/drawing/2014/main" id="{05980674-59FE-44C5-B0B2-8351A3D4F99D}"/>
              </a:ext>
            </a:extLst>
          </p:cNvPr>
          <p:cNvPicPr>
            <a:picLocks noChangeAspect="1"/>
          </p:cNvPicPr>
          <p:nvPr/>
        </p:nvPicPr>
        <p:blipFill rotWithShape="1">
          <a:blip r:embed="rId6"/>
          <a:srcRect t="4097" b="4097"/>
          <a:stretch/>
        </p:blipFill>
        <p:spPr>
          <a:xfrm>
            <a:off x="105501" y="111515"/>
            <a:ext cx="2383380" cy="1698207"/>
          </a:xfrm>
          <a:prstGeom prst="rect">
            <a:avLst/>
          </a:prstGeom>
        </p:spPr>
      </p:pic>
      <p:pic>
        <p:nvPicPr>
          <p:cNvPr id="3" name="Picture 2">
            <a:extLst>
              <a:ext uri="{FF2B5EF4-FFF2-40B4-BE49-F238E27FC236}">
                <a16:creationId xmlns:a16="http://schemas.microsoft.com/office/drawing/2014/main" id="{FB53219B-E83E-16CA-D3E9-8B1C0BAE0B62}"/>
              </a:ext>
            </a:extLst>
          </p:cNvPr>
          <p:cNvPicPr>
            <a:picLocks noChangeAspect="1"/>
          </p:cNvPicPr>
          <p:nvPr/>
        </p:nvPicPr>
        <p:blipFill>
          <a:blip r:embed="rId9"/>
          <a:stretch>
            <a:fillRect/>
          </a:stretch>
        </p:blipFill>
        <p:spPr>
          <a:xfrm>
            <a:off x="5002599" y="2177525"/>
            <a:ext cx="2058678" cy="2010428"/>
          </a:xfrm>
          <a:prstGeom prst="rect">
            <a:avLst/>
          </a:prstGeom>
        </p:spPr>
      </p:pic>
      <p:pic>
        <p:nvPicPr>
          <p:cNvPr id="7" name="Picture 6">
            <a:extLst>
              <a:ext uri="{FF2B5EF4-FFF2-40B4-BE49-F238E27FC236}">
                <a16:creationId xmlns:a16="http://schemas.microsoft.com/office/drawing/2014/main" id="{4E95647E-E784-C170-B065-D6ED60E9ADA3}"/>
              </a:ext>
            </a:extLst>
          </p:cNvPr>
          <p:cNvPicPr>
            <a:picLocks noChangeAspect="1"/>
          </p:cNvPicPr>
          <p:nvPr/>
        </p:nvPicPr>
        <p:blipFill>
          <a:blip r:embed="rId10"/>
          <a:stretch>
            <a:fillRect/>
          </a:stretch>
        </p:blipFill>
        <p:spPr>
          <a:xfrm>
            <a:off x="105501" y="2017647"/>
            <a:ext cx="2172417" cy="2146606"/>
          </a:xfrm>
          <a:prstGeom prst="rect">
            <a:avLst/>
          </a:prstGeom>
        </p:spPr>
      </p:pic>
      <p:pic>
        <p:nvPicPr>
          <p:cNvPr id="10" name="Picture 9">
            <a:extLst>
              <a:ext uri="{FF2B5EF4-FFF2-40B4-BE49-F238E27FC236}">
                <a16:creationId xmlns:a16="http://schemas.microsoft.com/office/drawing/2014/main" id="{2299EB40-50D8-368E-C07F-5E77EE7A2503}"/>
              </a:ext>
            </a:extLst>
          </p:cNvPr>
          <p:cNvPicPr>
            <a:picLocks noChangeAspect="1"/>
          </p:cNvPicPr>
          <p:nvPr/>
        </p:nvPicPr>
        <p:blipFill>
          <a:blip r:embed="rId11"/>
          <a:stretch>
            <a:fillRect/>
          </a:stretch>
        </p:blipFill>
        <p:spPr>
          <a:xfrm>
            <a:off x="4669143" y="4656551"/>
            <a:ext cx="2725589" cy="1661489"/>
          </a:xfrm>
          <a:prstGeom prst="rect">
            <a:avLst/>
          </a:prstGeom>
        </p:spPr>
      </p:pic>
    </p:spTree>
    <p:extLst>
      <p:ext uri="{BB962C8B-B14F-4D97-AF65-F5344CB8AC3E}">
        <p14:creationId xmlns:p14="http://schemas.microsoft.com/office/powerpoint/2010/main" val="1397299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0E67745-F16F-4C20-A433-5559D9B249C1}"/>
              </a:ext>
            </a:extLst>
          </p:cNvPr>
          <p:cNvPicPr>
            <a:picLocks noGrp="1" noChangeAspect="1"/>
          </p:cNvPicPr>
          <p:nvPr>
            <p:ph type="pic" sz="quarter" idx="13"/>
          </p:nvPr>
        </p:nvPicPr>
        <p:blipFill rotWithShape="1">
          <a:blip r:embed="rId2"/>
          <a:srcRect t="7714" b="7714"/>
          <a:stretch/>
        </p:blipFill>
        <p:spPr>
          <a:xfrm>
            <a:off x="66676" y="2272600"/>
            <a:ext cx="11599254" cy="4563671"/>
          </a:xfrm>
        </p:spPr>
      </p:pic>
      <p:pic>
        <p:nvPicPr>
          <p:cNvPr id="3" name="Picture 2">
            <a:extLst>
              <a:ext uri="{FF2B5EF4-FFF2-40B4-BE49-F238E27FC236}">
                <a16:creationId xmlns:a16="http://schemas.microsoft.com/office/drawing/2014/main" id="{6F2C711E-FC6B-4C4D-AE3A-CD43212B5BC9}"/>
              </a:ext>
            </a:extLst>
          </p:cNvPr>
          <p:cNvPicPr>
            <a:picLocks noChangeAspect="1"/>
          </p:cNvPicPr>
          <p:nvPr/>
        </p:nvPicPr>
        <p:blipFill>
          <a:blip r:embed="rId3"/>
          <a:stretch>
            <a:fillRect/>
          </a:stretch>
        </p:blipFill>
        <p:spPr>
          <a:xfrm>
            <a:off x="3578087" y="186930"/>
            <a:ext cx="4635610" cy="1994907"/>
          </a:xfrm>
          <a:prstGeom prst="rect">
            <a:avLst/>
          </a:prstGeom>
        </p:spPr>
      </p:pic>
    </p:spTree>
    <p:extLst>
      <p:ext uri="{BB962C8B-B14F-4D97-AF65-F5344CB8AC3E}">
        <p14:creationId xmlns:p14="http://schemas.microsoft.com/office/powerpoint/2010/main" val="3106661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0C25D-03EF-4A5F-B5A7-883CE7BE5C59}"/>
              </a:ext>
            </a:extLst>
          </p:cNvPr>
          <p:cNvSpPr>
            <a:spLocks noGrp="1"/>
          </p:cNvSpPr>
          <p:nvPr>
            <p:ph type="title"/>
          </p:nvPr>
        </p:nvSpPr>
        <p:spPr>
          <a:xfrm>
            <a:off x="704850" y="380991"/>
            <a:ext cx="5086350" cy="2358907"/>
          </a:xfrm>
        </p:spPr>
        <p:txBody>
          <a:bodyPr/>
          <a:lstStyle/>
          <a:p>
            <a:br>
              <a:rPr lang="en-US" sz="2800" dirty="0"/>
            </a:br>
            <a:br>
              <a:rPr lang="en-US" sz="2800" dirty="0"/>
            </a:br>
            <a:br>
              <a:rPr lang="en-US" sz="2800" dirty="0"/>
            </a:br>
            <a:br>
              <a:rPr lang="en-US" sz="2800" dirty="0"/>
            </a:br>
            <a:endParaRPr lang="en-US" sz="2800" dirty="0"/>
          </a:p>
        </p:txBody>
      </p:sp>
      <p:sp>
        <p:nvSpPr>
          <p:cNvPr id="3" name="Text Placeholder 2">
            <a:extLst>
              <a:ext uri="{FF2B5EF4-FFF2-40B4-BE49-F238E27FC236}">
                <a16:creationId xmlns:a16="http://schemas.microsoft.com/office/drawing/2014/main" id="{02F302E7-9FE2-40F7-B34E-B5FC2DDEEF3C}"/>
              </a:ext>
            </a:extLst>
          </p:cNvPr>
          <p:cNvSpPr>
            <a:spLocks noGrp="1"/>
          </p:cNvSpPr>
          <p:nvPr>
            <p:ph type="body" sz="quarter" idx="16"/>
          </p:nvPr>
        </p:nvSpPr>
        <p:spPr/>
        <p:txBody>
          <a:bodyPr/>
          <a:lstStyle/>
          <a:p>
            <a:pPr marL="0" indent="0">
              <a:buNone/>
            </a:pPr>
            <a:br>
              <a:rPr lang="en-US" sz="2000" dirty="0"/>
            </a:br>
            <a:br>
              <a:rPr lang="en-US" sz="2000" dirty="0"/>
            </a:br>
            <a:endParaRPr lang="en-US" dirty="0"/>
          </a:p>
        </p:txBody>
      </p:sp>
      <p:sp>
        <p:nvSpPr>
          <p:cNvPr id="4" name="Date Placeholder 3">
            <a:extLst>
              <a:ext uri="{FF2B5EF4-FFF2-40B4-BE49-F238E27FC236}">
                <a16:creationId xmlns:a16="http://schemas.microsoft.com/office/drawing/2014/main" id="{9E109CA0-F4BC-4687-813E-3DAFD7D051B8}"/>
              </a:ext>
            </a:extLst>
          </p:cNvPr>
          <p:cNvSpPr>
            <a:spLocks noGrp="1"/>
          </p:cNvSpPr>
          <p:nvPr>
            <p:ph type="dt" sz="half" idx="10"/>
          </p:nvPr>
        </p:nvSpPr>
        <p:spPr/>
        <p:txBody>
          <a:bodyPr/>
          <a:lstStyle/>
          <a:p>
            <a:pPr>
              <a:defRPr/>
            </a:pPr>
            <a:r>
              <a:rPr lang="en-US"/>
              <a:t>20XX</a:t>
            </a:r>
            <a:endParaRPr lang="en-US" dirty="0"/>
          </a:p>
        </p:txBody>
      </p:sp>
      <p:pic>
        <p:nvPicPr>
          <p:cNvPr id="12" name="Picture Placeholder 11">
            <a:extLst>
              <a:ext uri="{FF2B5EF4-FFF2-40B4-BE49-F238E27FC236}">
                <a16:creationId xmlns:a16="http://schemas.microsoft.com/office/drawing/2014/main" id="{E52C6942-1DF6-4C56-9498-6CC998782E3F}"/>
              </a:ext>
            </a:extLst>
          </p:cNvPr>
          <p:cNvPicPr>
            <a:picLocks noGrp="1" noChangeAspect="1"/>
          </p:cNvPicPr>
          <p:nvPr>
            <p:ph type="pic" sz="quarter" idx="13"/>
          </p:nvPr>
        </p:nvPicPr>
        <p:blipFill rotWithShape="1">
          <a:blip r:embed="rId2"/>
          <a:srcRect t="8136" b="8136"/>
          <a:stretch/>
        </p:blipFill>
        <p:spPr/>
      </p:pic>
      <p:pic>
        <p:nvPicPr>
          <p:cNvPr id="14" name="Picture Placeholder 13">
            <a:extLst>
              <a:ext uri="{FF2B5EF4-FFF2-40B4-BE49-F238E27FC236}">
                <a16:creationId xmlns:a16="http://schemas.microsoft.com/office/drawing/2014/main" id="{4695311A-55CF-419F-AE00-8C8B9E604516}"/>
              </a:ext>
            </a:extLst>
          </p:cNvPr>
          <p:cNvPicPr>
            <a:picLocks noGrp="1" noChangeAspect="1"/>
          </p:cNvPicPr>
          <p:nvPr>
            <p:ph type="pic" sz="quarter" idx="14"/>
          </p:nvPr>
        </p:nvPicPr>
        <p:blipFill rotWithShape="1">
          <a:blip r:embed="rId3"/>
          <a:srcRect t="1274" b="1274"/>
          <a:stretch/>
        </p:blipFill>
        <p:spPr>
          <a:xfrm>
            <a:off x="6781800" y="4390701"/>
            <a:ext cx="4856144" cy="1925415"/>
          </a:xfrm>
        </p:spPr>
      </p:pic>
      <p:pic>
        <p:nvPicPr>
          <p:cNvPr id="16" name="Picture Placeholder 15">
            <a:extLst>
              <a:ext uri="{FF2B5EF4-FFF2-40B4-BE49-F238E27FC236}">
                <a16:creationId xmlns:a16="http://schemas.microsoft.com/office/drawing/2014/main" id="{9AF0541E-F4EC-4BD5-818E-559217BF7329}"/>
              </a:ext>
            </a:extLst>
          </p:cNvPr>
          <p:cNvPicPr>
            <a:picLocks noGrp="1" noChangeAspect="1"/>
          </p:cNvPicPr>
          <p:nvPr>
            <p:ph type="pic" sz="quarter" idx="15"/>
          </p:nvPr>
        </p:nvPicPr>
        <p:blipFill rotWithShape="1">
          <a:blip r:embed="rId4"/>
          <a:srcRect t="645" b="645"/>
          <a:stretch/>
        </p:blipFill>
        <p:spPr>
          <a:xfrm>
            <a:off x="6781800" y="2386013"/>
            <a:ext cx="4856163" cy="1925637"/>
          </a:xfrm>
        </p:spPr>
      </p:pic>
      <p:sp>
        <p:nvSpPr>
          <p:cNvPr id="8" name="Footer Placeholder 7">
            <a:extLst>
              <a:ext uri="{FF2B5EF4-FFF2-40B4-BE49-F238E27FC236}">
                <a16:creationId xmlns:a16="http://schemas.microsoft.com/office/drawing/2014/main" id="{BA5E1B6C-B2B4-47CA-B572-B91146557E52}"/>
              </a:ext>
            </a:extLst>
          </p:cNvPr>
          <p:cNvSpPr>
            <a:spLocks noGrp="1"/>
          </p:cNvSpPr>
          <p:nvPr>
            <p:ph type="ftr" sz="quarter" idx="11"/>
          </p:nvPr>
        </p:nvSpPr>
        <p:spPr/>
        <p:txBody>
          <a:bodyPr/>
          <a:lstStyle/>
          <a:p>
            <a:r>
              <a:rPr lang="en-US">
                <a:solidFill>
                  <a:prstClr val="white">
                    <a:alpha val="60000"/>
                  </a:prstClr>
                </a:solidFill>
              </a:rPr>
              <a:t>Presentation title</a:t>
            </a:r>
            <a:endParaRPr lang="en-US" dirty="0">
              <a:solidFill>
                <a:prstClr val="white">
                  <a:alpha val="60000"/>
                </a:prstClr>
              </a:solidFill>
            </a:endParaRPr>
          </a:p>
        </p:txBody>
      </p:sp>
      <p:sp>
        <p:nvSpPr>
          <p:cNvPr id="9" name="Slide Number Placeholder 8">
            <a:extLst>
              <a:ext uri="{FF2B5EF4-FFF2-40B4-BE49-F238E27FC236}">
                <a16:creationId xmlns:a16="http://schemas.microsoft.com/office/drawing/2014/main" id="{D38F1759-A4FB-43EC-86DB-79BAD6C591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2EDC16FA-0AF6-47ED-979C-F7F353013CBA}"/>
              </a:ext>
            </a:extLst>
          </p:cNvPr>
          <p:cNvSpPr txBox="1">
            <a:spLocks/>
          </p:cNvSpPr>
          <p:nvPr/>
        </p:nvSpPr>
        <p:spPr>
          <a:xfrm>
            <a:off x="554037" y="3412114"/>
            <a:ext cx="5389563" cy="2915534"/>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kern="1200">
                <a:solidFill>
                  <a:schemeClr val="tx2"/>
                </a:solidFill>
                <a:latin typeface="+mj-lt"/>
                <a:ea typeface="+mj-ea"/>
                <a:cs typeface="+mj-cs"/>
              </a:defRPr>
            </a:lvl1pPr>
          </a:lstStyle>
          <a:p>
            <a:br>
              <a:rPr lang="en-US" sz="2800" dirty="0"/>
            </a:br>
            <a:endParaRPr lang="en-US" sz="2800" dirty="0"/>
          </a:p>
        </p:txBody>
      </p:sp>
      <p:sp>
        <p:nvSpPr>
          <p:cNvPr id="13" name="TextBox 12">
            <a:extLst>
              <a:ext uri="{FF2B5EF4-FFF2-40B4-BE49-F238E27FC236}">
                <a16:creationId xmlns:a16="http://schemas.microsoft.com/office/drawing/2014/main" id="{8D8F3D06-967D-4E25-A0CC-F12D374E7B69}"/>
              </a:ext>
            </a:extLst>
          </p:cNvPr>
          <p:cNvSpPr txBox="1"/>
          <p:nvPr/>
        </p:nvSpPr>
        <p:spPr>
          <a:xfrm>
            <a:off x="413657" y="380991"/>
            <a:ext cx="5682343" cy="5970865"/>
          </a:xfrm>
          <a:prstGeom prst="rect">
            <a:avLst/>
          </a:prstGeom>
          <a:noFill/>
        </p:spPr>
        <p:txBody>
          <a:bodyPr wrap="square">
            <a:spAutoFit/>
          </a:bodyPr>
          <a:lstStyle/>
          <a:p>
            <a:pPr marL="0" marR="0">
              <a:spcBef>
                <a:spcPts val="600"/>
              </a:spcBef>
              <a:spcAft>
                <a:spcPts val="600"/>
              </a:spcAft>
              <a:tabLst>
                <a:tab pos="2865755" algn="ctr"/>
                <a:tab pos="5731510" algn="r"/>
              </a:tabLst>
            </a:pPr>
            <a:r>
              <a:rPr lang="en-US" sz="3200" b="1" dirty="0">
                <a:solidFill>
                  <a:srgbClr val="6E6492"/>
                </a:solidFill>
                <a:effectLst/>
                <a:latin typeface="Arial" panose="020B0604020202020204" pitchFamily="34" charset="0"/>
                <a:ea typeface="Times New Roman" panose="02020603050405020304" pitchFamily="18" charset="0"/>
                <a:cs typeface="Times New Roman" panose="02020603050405020304" pitchFamily="18" charset="0"/>
              </a:rPr>
              <a:t>Bunjil Place’s role in 4C’s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600"/>
              </a:spcBef>
              <a:spcAft>
                <a:spcPts val="600"/>
              </a:spcAft>
              <a:tabLst>
                <a:tab pos="2865755" algn="ctr"/>
                <a:tab pos="5731510" algn="r"/>
              </a:tabLst>
            </a:pPr>
            <a:r>
              <a:rPr lang="en-US" sz="2000" dirty="0">
                <a:solidFill>
                  <a:srgbClr val="36404F"/>
                </a:solidFill>
                <a:effectLst/>
                <a:latin typeface="Arial" panose="020B0604020202020204" pitchFamily="34" charset="0"/>
                <a:ea typeface="Times New Roman" panose="02020603050405020304" pitchFamily="18" charset="0"/>
                <a:cs typeface="Times New Roman" panose="02020603050405020304" pitchFamily="18" charset="0"/>
              </a:rPr>
              <a:t>Bunjil Place is the City of Casey’s leading arts facility, named after the stories of Bunjil the ‘creator,’ from its First Nation’s People. </a:t>
            </a:r>
          </a:p>
          <a:p>
            <a:pPr marL="0" marR="0">
              <a:spcBef>
                <a:spcPts val="600"/>
              </a:spcBef>
              <a:spcAft>
                <a:spcPts val="600"/>
              </a:spcAft>
              <a:tabLst>
                <a:tab pos="2865755" algn="ctr"/>
                <a:tab pos="5731510" algn="r"/>
              </a:tabLst>
            </a:pPr>
            <a:r>
              <a:rPr lang="en-US" sz="2000" dirty="0">
                <a:solidFill>
                  <a:srgbClr val="36404F"/>
                </a:solidFill>
                <a:effectLst/>
                <a:latin typeface="Arial" panose="020B0604020202020204" pitchFamily="34" charset="0"/>
                <a:ea typeface="Times New Roman" panose="02020603050405020304" pitchFamily="18" charset="0"/>
                <a:cs typeface="Times New Roman" panose="02020603050405020304" pitchFamily="18" charset="0"/>
              </a:rPr>
              <a:t>Bunjil Place aims to be the most inclusive arts and culture in Australia and a place for opportunities and community connectedness. Bunjil Place’s role is as a partner in 4C’s and is invested in the outcomes of students and their curriculum and promoting cultural expression in a culturally safe manner. </a:t>
            </a:r>
          </a:p>
          <a:p>
            <a:pPr marL="0" marR="0">
              <a:spcBef>
                <a:spcPts val="600"/>
              </a:spcBef>
              <a:spcAft>
                <a:spcPts val="600"/>
              </a:spcAft>
              <a:tabLst>
                <a:tab pos="2865755" algn="ctr"/>
                <a:tab pos="5731510" algn="r"/>
              </a:tabLst>
            </a:pPr>
            <a:r>
              <a:rPr lang="en-US" sz="2000" dirty="0">
                <a:solidFill>
                  <a:srgbClr val="36404F"/>
                </a:solidFill>
                <a:effectLst/>
                <a:latin typeface="Arial" panose="020B0604020202020204" pitchFamily="34" charset="0"/>
                <a:ea typeface="Times New Roman" panose="02020603050405020304" pitchFamily="18" charset="0"/>
                <a:cs typeface="Times New Roman" panose="02020603050405020304" pitchFamily="18" charset="0"/>
              </a:rPr>
              <a:t>Bunjil Place is dedicated to supporting inclusivity and community connectedness through 4C’S, through supporting local culturally and linguistically diverse young people in the community in hopes to foster artistic connectedness and pride.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665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7B69611F-97FC-426E-8387-26F473573E81}"/>
              </a:ext>
            </a:extLst>
          </p:cNvPr>
          <p:cNvSpPr>
            <a:spLocks noGrp="1"/>
          </p:cNvSpPr>
          <p:nvPr>
            <p:ph type="body" sz="quarter" idx="16"/>
          </p:nvPr>
        </p:nvSpPr>
        <p:spPr>
          <a:xfrm>
            <a:off x="550687" y="485776"/>
            <a:ext cx="5440537" cy="5991226"/>
          </a:xfrm>
        </p:spPr>
        <p:txBody>
          <a:bodyPr>
            <a:noAutofit/>
          </a:bodyPr>
          <a:lstStyle/>
          <a:p>
            <a:pPr marL="0" marR="0" indent="0">
              <a:spcBef>
                <a:spcPts val="600"/>
              </a:spcBef>
              <a:spcAft>
                <a:spcPts val="600"/>
              </a:spcAft>
              <a:buNone/>
              <a:tabLst>
                <a:tab pos="2865755" algn="ctr"/>
                <a:tab pos="5731510" algn="r"/>
              </a:tabLst>
            </a:pPr>
            <a:r>
              <a:rPr lang="en-US" sz="2800" dirty="0">
                <a:solidFill>
                  <a:srgbClr val="36404F"/>
                </a:solidFill>
                <a:effectLst/>
                <a:latin typeface="Arial" panose="020B0604020202020204" pitchFamily="34" charset="0"/>
                <a:ea typeface="Times New Roman" panose="02020603050405020304" pitchFamily="18" charset="0"/>
                <a:cs typeface="Times New Roman" panose="02020603050405020304" pitchFamily="18" charset="0"/>
              </a:rPr>
              <a:t>Bunjil Place is dedicated to supporting the success of 4C’s, through supporting the performance outcomes including marketing, production, and administrative support. Final performances and exhibitions of works will be presented at Bunjil Place to promote the public’s understanding of the importance of the diversity of cultural expressions.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Date Placeholder 56">
            <a:extLst>
              <a:ext uri="{FF2B5EF4-FFF2-40B4-BE49-F238E27FC236}">
                <a16:creationId xmlns:a16="http://schemas.microsoft.com/office/drawing/2014/main" id="{8870D893-2423-4900-AACF-892913F92B61}"/>
              </a:ext>
            </a:extLst>
          </p:cNvPr>
          <p:cNvSpPr>
            <a:spLocks noGrp="1"/>
          </p:cNvSpPr>
          <p:nvPr>
            <p:ph type="dt" sz="half" idx="10"/>
          </p:nvPr>
        </p:nvSpPr>
        <p:spPr>
          <a:xfrm>
            <a:off x="838200" y="6327648"/>
            <a:ext cx="2743200" cy="365125"/>
          </a:xfrm>
        </p:spPr>
        <p:txBody>
          <a:bodyPr/>
          <a:lstStyle/>
          <a:p>
            <a:pPr lvl="0"/>
            <a:r>
              <a:rPr lang="en-US" noProof="0" dirty="0"/>
              <a:t>20XX</a:t>
            </a:r>
          </a:p>
        </p:txBody>
      </p:sp>
      <p:sp>
        <p:nvSpPr>
          <p:cNvPr id="58" name="Footer Placeholder 57">
            <a:extLst>
              <a:ext uri="{FF2B5EF4-FFF2-40B4-BE49-F238E27FC236}">
                <a16:creationId xmlns:a16="http://schemas.microsoft.com/office/drawing/2014/main" id="{3F5D567B-B4E7-46C3-99A9-F2F32FA23175}"/>
              </a:ext>
            </a:extLst>
          </p:cNvPr>
          <p:cNvSpPr>
            <a:spLocks noGrp="1"/>
          </p:cNvSpPr>
          <p:nvPr>
            <p:ph type="ftr" sz="quarter" idx="11"/>
          </p:nvPr>
        </p:nvSpPr>
        <p:spPr>
          <a:xfrm>
            <a:off x="6858000" y="6327648"/>
            <a:ext cx="3810000" cy="365125"/>
          </a:xfrm>
        </p:spPr>
        <p:txBody>
          <a:bodyPr/>
          <a:lstStyle/>
          <a:p>
            <a:r>
              <a:rPr lang="en-US" dirty="0"/>
              <a:t>Presentation title</a:t>
            </a:r>
          </a:p>
        </p:txBody>
      </p:sp>
      <p:sp>
        <p:nvSpPr>
          <p:cNvPr id="59" name="Slide Number Placeholder 58">
            <a:extLst>
              <a:ext uri="{FF2B5EF4-FFF2-40B4-BE49-F238E27FC236}">
                <a16:creationId xmlns:a16="http://schemas.microsoft.com/office/drawing/2014/main" id="{51CFCC1B-86D5-4E89-A5FA-944094DBD4AF}"/>
              </a:ext>
            </a:extLst>
          </p:cNvPr>
          <p:cNvSpPr>
            <a:spLocks noGrp="1"/>
          </p:cNvSpPr>
          <p:nvPr>
            <p:ph type="sldNum" sz="quarter" idx="12"/>
          </p:nvPr>
        </p:nvSpPr>
        <p:spPr>
          <a:xfrm>
            <a:off x="10820400" y="6327648"/>
            <a:ext cx="533400" cy="365125"/>
          </a:xfrm>
        </p:spPr>
        <p:txBody>
          <a:bodyPr/>
          <a:lstStyle/>
          <a:p>
            <a:pPr lvl="0"/>
            <a:fld id="{73B850FF-6169-4056-8077-06FFA93A5366}" type="slidenum">
              <a:rPr lang="en-US" noProof="0" smtClean="0"/>
              <a:pPr lvl="0"/>
              <a:t>9</a:t>
            </a:fld>
            <a:endParaRPr lang="en-US" noProof="0" dirty="0"/>
          </a:p>
        </p:txBody>
      </p:sp>
      <p:pic>
        <p:nvPicPr>
          <p:cNvPr id="9" name="Picture Placeholder 8">
            <a:extLst>
              <a:ext uri="{FF2B5EF4-FFF2-40B4-BE49-F238E27FC236}">
                <a16:creationId xmlns:a16="http://schemas.microsoft.com/office/drawing/2014/main" id="{6BD49B48-1B2F-420E-BCDA-6EDD74EF16FF}"/>
              </a:ext>
            </a:extLst>
          </p:cNvPr>
          <p:cNvPicPr>
            <a:picLocks noGrp="1" noChangeAspect="1"/>
          </p:cNvPicPr>
          <p:nvPr>
            <p:ph type="pic" sz="quarter" idx="13"/>
          </p:nvPr>
        </p:nvPicPr>
        <p:blipFill rotWithShape="1">
          <a:blip r:embed="rId3"/>
          <a:srcRect l="1004" r="1004"/>
          <a:stretch/>
        </p:blipFill>
        <p:spPr>
          <a:xfrm>
            <a:off x="6610351" y="165227"/>
            <a:ext cx="5027592" cy="1925415"/>
          </a:xfrm>
        </p:spPr>
      </p:pic>
      <p:pic>
        <p:nvPicPr>
          <p:cNvPr id="3" name="Picture Placeholder 2">
            <a:extLst>
              <a:ext uri="{FF2B5EF4-FFF2-40B4-BE49-F238E27FC236}">
                <a16:creationId xmlns:a16="http://schemas.microsoft.com/office/drawing/2014/main" id="{4B78F3A0-9083-4504-AE6E-FCE7BA83EBDE}"/>
              </a:ext>
            </a:extLst>
          </p:cNvPr>
          <p:cNvPicPr>
            <a:picLocks noGrp="1" noChangeAspect="1"/>
          </p:cNvPicPr>
          <p:nvPr>
            <p:ph type="pic" sz="quarter" idx="15"/>
          </p:nvPr>
        </p:nvPicPr>
        <p:blipFill rotWithShape="1">
          <a:blip r:embed="rId4"/>
          <a:srcRect t="16841" b="16841"/>
          <a:stretch/>
        </p:blipFill>
        <p:spPr/>
      </p:pic>
      <p:pic>
        <p:nvPicPr>
          <p:cNvPr id="20" name="Picture Placeholder 19">
            <a:extLst>
              <a:ext uri="{FF2B5EF4-FFF2-40B4-BE49-F238E27FC236}">
                <a16:creationId xmlns:a16="http://schemas.microsoft.com/office/drawing/2014/main" id="{9862F1DC-2340-4CD0-BF29-8D796E4DAD91}"/>
              </a:ext>
            </a:extLst>
          </p:cNvPr>
          <p:cNvPicPr>
            <a:picLocks noGrp="1" noChangeAspect="1"/>
          </p:cNvPicPr>
          <p:nvPr>
            <p:ph type="pic" sz="quarter" idx="14"/>
          </p:nvPr>
        </p:nvPicPr>
        <p:blipFill>
          <a:blip r:embed="rId5"/>
          <a:srcRect t="20205" b="20205"/>
          <a:stretch>
            <a:fillRect/>
          </a:stretch>
        </p:blipFill>
        <p:spPr>
          <a:xfrm>
            <a:off x="6606887" y="2276634"/>
            <a:ext cx="5031056" cy="1925415"/>
          </a:xfrm>
          <a:prstGeom prst="rect">
            <a:avLst/>
          </a:prstGeom>
        </p:spPr>
      </p:pic>
    </p:spTree>
    <p:extLst>
      <p:ext uri="{BB962C8B-B14F-4D97-AF65-F5344CB8AC3E}">
        <p14:creationId xmlns:p14="http://schemas.microsoft.com/office/powerpoint/2010/main" val="254120821"/>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_Win32_JC_SL_v2.potx" id="{3AE72815-1858-46F4-811F-A326AF0F1EC5}" vid="{2AFCD58D-8B70-4D6F-B6A4-85E45CC650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0DF15B-6C3C-4D75-B10D-16EE1DCCB689}">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9A578DBA-2233-4100-A154-9B2EE99CB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6CE74E-0E49-4DCF-8160-81B293B5DD1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Blockprint design</Template>
  <TotalTime>6171</TotalTime>
  <Words>1435</Words>
  <Application>Microsoft Office PowerPoint</Application>
  <PresentationFormat>Widescreen</PresentationFormat>
  <Paragraphs>224</Paragraphs>
  <Slides>39</Slides>
  <Notes>1</Notes>
  <HiddenSlides>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Abadi Extra Light</vt:lpstr>
      <vt:lpstr>Aharoni</vt:lpstr>
      <vt:lpstr>Amasis MT Pro Medium</vt:lpstr>
      <vt:lpstr>Arial</vt:lpstr>
      <vt:lpstr>Arial</vt:lpstr>
      <vt:lpstr>Avenir Next LT Pro</vt:lpstr>
      <vt:lpstr>Avenir Next LT Pro (Body)</vt:lpstr>
      <vt:lpstr>AvenirNext LT Pro Medium</vt:lpstr>
      <vt:lpstr>Bahnschrift Light</vt:lpstr>
      <vt:lpstr>Calibri</vt:lpstr>
      <vt:lpstr>simplon_normlight</vt:lpstr>
      <vt:lpstr>BlockprintVTI</vt:lpstr>
      <vt:lpstr>4C’s STAKEHOLDERS</vt:lpstr>
      <vt:lpstr>PowerPoint Presentation</vt:lpstr>
      <vt:lpstr>PowerPoint Presentation</vt:lpstr>
      <vt:lpstr>PowerPoint Presentation</vt:lpstr>
      <vt:lpstr>  4C’s STAKEHOLDERS</vt:lpstr>
      <vt:lpstr>  4C’s STAKEHOLDERS</vt:lpstr>
      <vt:lpstr>PowerPoint Presentation</vt:lpstr>
      <vt:lpstr>    </vt:lpstr>
      <vt:lpstr>PowerPoint Presentation</vt:lpstr>
      <vt:lpstr>WHAT YOU SHOULD KNOW ABOUT BUNJIL PLACE </vt:lpstr>
      <vt:lpstr>PowerPoint Presentation</vt:lpstr>
      <vt:lpstr>PowerPoint Presentation</vt:lpstr>
      <vt:lpstr>PowerPoint Presentation</vt:lpstr>
      <vt:lpstr>PowerPoint Presentation</vt:lpstr>
      <vt:lpstr>PowerPoint Presentation</vt:lpstr>
      <vt:lpstr>WHO &amp; WHAT IS THE HERDI FOUNDATION? </vt:lpstr>
      <vt:lpstr>PowerPoint Presentation</vt:lpstr>
      <vt:lpstr>WHO &amp; WHAT IS THE HERDI FOUNDATION? </vt:lpstr>
      <vt:lpstr>PowerPoint Presentation</vt:lpstr>
      <vt:lpstr>CMY Centre for Multicultural Youth</vt:lpstr>
      <vt:lpstr>CMY Centre for Multicultural Youth</vt:lpstr>
      <vt:lpstr>PowerPoint Presentation</vt:lpstr>
      <vt:lpstr>PowerPoint Presentation</vt:lpstr>
      <vt:lpstr>PowerPoint Presentation</vt:lpstr>
      <vt:lpstr>PowerPoint Presentation</vt:lpstr>
      <vt:lpstr>Safety Officers on 4C’s nights</vt:lpstr>
      <vt:lpstr>PowerPoint Presentation</vt:lpstr>
      <vt:lpstr>Jade Hadfield  Ngāti Kahungunu, Ngāti Whātua o Kaipara </vt:lpstr>
      <vt:lpstr>QUIZ: 4C’s Stakeholders</vt:lpstr>
      <vt:lpstr>QUIZ: 4C’s Stakeholders</vt:lpstr>
      <vt:lpstr>QUIZ: 4C’s Stakeholders</vt:lpstr>
      <vt:lpstr>QUIZ: 4C’s Stakeholders</vt:lpstr>
      <vt:lpstr>QUIZ: 4C’s Stakeholders</vt:lpstr>
      <vt:lpstr>QUIZ: 4C’s Stakeholders</vt:lpstr>
      <vt:lpstr>QUIZ: 4C’s Stakeholders</vt:lpstr>
      <vt:lpstr>QUIZ: 4C’s Stakeholders</vt:lpstr>
      <vt:lpstr>QUIZ: 4C’s Stakeholders</vt:lpstr>
      <vt:lpstr>QUIZ: 4C’s Stakeholders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MANAGMENT</dc:title>
  <dc:creator>Laitini MATAUTIA</dc:creator>
  <cp:lastModifiedBy>Laitini Matautia</cp:lastModifiedBy>
  <cp:revision>128</cp:revision>
  <dcterms:created xsi:type="dcterms:W3CDTF">2021-12-15T00:55:23Z</dcterms:created>
  <dcterms:modified xsi:type="dcterms:W3CDTF">2023-04-23T07:41:42Z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